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56" r:id="rId5"/>
    <p:sldId id="320" r:id="rId6"/>
    <p:sldId id="340" r:id="rId7"/>
    <p:sldId id="339" r:id="rId8"/>
    <p:sldId id="337" r:id="rId9"/>
    <p:sldId id="268" r:id="rId10"/>
    <p:sldId id="269" r:id="rId11"/>
    <p:sldId id="271" r:id="rId12"/>
    <p:sldId id="272" r:id="rId13"/>
    <p:sldId id="273" r:id="rId14"/>
    <p:sldId id="338" r:id="rId15"/>
    <p:sldId id="274" r:id="rId16"/>
    <p:sldId id="277" r:id="rId17"/>
    <p:sldId id="278" r:id="rId18"/>
    <p:sldId id="275" r:id="rId19"/>
    <p:sldId id="276" r:id="rId20"/>
    <p:sldId id="279" r:id="rId21"/>
    <p:sldId id="290" r:id="rId22"/>
    <p:sldId id="285" r:id="rId23"/>
    <p:sldId id="280" r:id="rId24"/>
    <p:sldId id="301" r:id="rId25"/>
    <p:sldId id="303" r:id="rId26"/>
    <p:sldId id="308" r:id="rId27"/>
    <p:sldId id="296" r:id="rId28"/>
    <p:sldId id="302" r:id="rId29"/>
    <p:sldId id="305" r:id="rId30"/>
    <p:sldId id="306" r:id="rId31"/>
    <p:sldId id="282" r:id="rId32"/>
    <p:sldId id="283" r:id="rId33"/>
    <p:sldId id="304" r:id="rId34"/>
    <p:sldId id="321" r:id="rId35"/>
    <p:sldId id="322" r:id="rId36"/>
    <p:sldId id="331" r:id="rId37"/>
    <p:sldId id="330" r:id="rId38"/>
    <p:sldId id="332" r:id="rId39"/>
    <p:sldId id="333" r:id="rId40"/>
    <p:sldId id="336" r:id="rId41"/>
    <p:sldId id="334" r:id="rId42"/>
    <p:sldId id="335" r:id="rId43"/>
    <p:sldId id="326" r:id="rId44"/>
    <p:sldId id="314" r:id="rId45"/>
    <p:sldId id="313" r:id="rId46"/>
    <p:sldId id="312" r:id="rId47"/>
    <p:sldId id="310" r:id="rId48"/>
    <p:sldId id="311" r:id="rId49"/>
    <p:sldId id="329" r:id="rId50"/>
    <p:sldId id="315" r:id="rId51"/>
    <p:sldId id="319" r:id="rId52"/>
    <p:sldId id="328" r:id="rId53"/>
    <p:sldId id="341" r:id="rId54"/>
    <p:sldId id="327" r:id="rId55"/>
    <p:sldId id="267" r:id="rId5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  <p15:guide id="3" pos="506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39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 Xing" initials="YX" lastIdx="1" clrIdx="0">
    <p:extLst>
      <p:ext uri="{19B8F6BF-5375-455C-9EA6-DF929625EA0E}">
        <p15:presenceInfo xmlns:p15="http://schemas.microsoft.com/office/powerpoint/2012/main" userId="S::2916437@uis.no::1f583ea8-28fc-44db-a44d-73882804b9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9BBFE5"/>
    <a:srgbClr val="EBE4D9"/>
    <a:srgbClr val="F7931D"/>
    <a:srgbClr val="656794"/>
    <a:srgbClr val="15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522B8-D297-24D8-60A6-F46B41385549}" v="68" dt="2024-10-31T14:58:46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5586"/>
        <p:guide pos="5065"/>
        <p:guide pos="4520"/>
        <p:guide pos="399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Xing" userId="S::2916437@uis.no::1f583ea8-28fc-44db-a44d-73882804b93d" providerId="AD" clId="Web-{53BD962E-DF45-BFB0-8444-AF6AB1B25E25}"/>
    <pc:docChg chg="addSld modSld">
      <pc:chgData name="Yihan Xing" userId="S::2916437@uis.no::1f583ea8-28fc-44db-a44d-73882804b93d" providerId="AD" clId="Web-{53BD962E-DF45-BFB0-8444-AF6AB1B25E25}" dt="2024-10-13T11:13:14.203" v="96" actId="20577"/>
      <pc:docMkLst>
        <pc:docMk/>
      </pc:docMkLst>
      <pc:sldChg chg="modSp">
        <pc:chgData name="Yihan Xing" userId="S::2916437@uis.no::1f583ea8-28fc-44db-a44d-73882804b93d" providerId="AD" clId="Web-{53BD962E-DF45-BFB0-8444-AF6AB1B25E25}" dt="2024-10-13T11:13:14.203" v="96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3BD962E-DF45-BFB0-8444-AF6AB1B25E25}" dt="2024-10-13T11:03:15.232" v="4" actId="20577"/>
          <ac:spMkLst>
            <pc:docMk/>
            <pc:sldMk cId="380247863" sldId="322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53BD962E-DF45-BFB0-8444-AF6AB1B25E25}" dt="2024-10-13T11:13:14.203" v="96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 add replId">
        <pc:chgData name="Yihan Xing" userId="S::2916437@uis.no::1f583ea8-28fc-44db-a44d-73882804b93d" providerId="AD" clId="Web-{53BD962E-DF45-BFB0-8444-AF6AB1B25E25}" dt="2024-10-13T11:12:08.623" v="95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3BD962E-DF45-BFB0-8444-AF6AB1B25E25}" dt="2024-10-13T11:12:08.623" v="95" actId="20577"/>
          <ac:spMkLst>
            <pc:docMk/>
            <pc:sldMk cId="3572458969" sldId="330"/>
            <ac:spMk id="4" creationId="{A8B9E930-B92A-BE9D-77BA-230374EDF559}"/>
          </ac:spMkLst>
        </pc:spChg>
      </pc:sldChg>
    </pc:docChg>
  </pc:docChgLst>
  <pc:docChgLst>
    <pc:chgData name="Yihan Xing" userId="S::2916437@uis.no::1f583ea8-28fc-44db-a44d-73882804b93d" providerId="AD" clId="Web-{C29A9131-BEA1-8224-B862-250A51652FFD}"/>
    <pc:docChg chg="addSld modSld">
      <pc:chgData name="Yihan Xing" userId="S::2916437@uis.no::1f583ea8-28fc-44db-a44d-73882804b93d" providerId="AD" clId="Web-{C29A9131-BEA1-8224-B862-250A51652FFD}" dt="2024-10-13T13:38:42.640" v="290" actId="20577"/>
      <pc:docMkLst>
        <pc:docMk/>
      </pc:docMkLst>
      <pc:sldChg chg="modSp">
        <pc:chgData name="Yihan Xing" userId="S::2916437@uis.no::1f583ea8-28fc-44db-a44d-73882804b93d" providerId="AD" clId="Web-{C29A9131-BEA1-8224-B862-250A51652FFD}" dt="2024-10-13T13:14:43.881" v="255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C29A9131-BEA1-8224-B862-250A51652FFD}" dt="2024-10-13T13:14:43.881" v="255" actId="20577"/>
          <ac:spMkLst>
            <pc:docMk/>
            <pc:sldMk cId="554379450" sldId="333"/>
            <ac:spMk id="6" creationId="{3A635467-964A-A78D-9C57-46E5ED41DD9E}"/>
          </ac:spMkLst>
        </pc:spChg>
      </pc:sldChg>
      <pc:sldChg chg="addSp delSp modSp">
        <pc:chgData name="Yihan Xing" userId="S::2916437@uis.no::1f583ea8-28fc-44db-a44d-73882804b93d" providerId="AD" clId="Web-{C29A9131-BEA1-8224-B862-250A51652FFD}" dt="2024-10-13T13:11:18.799" v="175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29A9131-BEA1-8224-B862-250A51652FFD}" dt="2024-10-13T13:11:18.799" v="175" actId="20577"/>
          <ac:spMkLst>
            <pc:docMk/>
            <pc:sldMk cId="3960596574" sldId="334"/>
            <ac:spMk id="4" creationId="{5AADFC9F-EDE1-679E-6C9A-30F8A5153715}"/>
          </ac:spMkLst>
        </pc:spChg>
        <pc:spChg chg="add del mod">
          <ac:chgData name="Yihan Xing" userId="S::2916437@uis.no::1f583ea8-28fc-44db-a44d-73882804b93d" providerId="AD" clId="Web-{C29A9131-BEA1-8224-B862-250A51652FFD}" dt="2024-10-13T13:08:24.328" v="120"/>
          <ac:spMkLst>
            <pc:docMk/>
            <pc:sldMk cId="3960596574" sldId="334"/>
            <ac:spMk id="5" creationId="{8C4F85C2-E4AE-5FE6-B5CD-9D552183F8DE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11:10.846" v="172" actId="20577"/>
        <pc:sldMkLst>
          <pc:docMk/>
          <pc:sldMk cId="4181275880" sldId="335"/>
        </pc:sldMkLst>
        <pc:spChg chg="mod">
          <ac:chgData name="Yihan Xing" userId="S::2916437@uis.no::1f583ea8-28fc-44db-a44d-73882804b93d" providerId="AD" clId="Web-{C29A9131-BEA1-8224-B862-250A51652FFD}" dt="2024-10-13T13:08:46.672" v="130" actId="14100"/>
          <ac:spMkLst>
            <pc:docMk/>
            <pc:sldMk cId="4181275880" sldId="335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C29A9131-BEA1-8224-B862-250A51652FFD}" dt="2024-10-13T13:11:10.846" v="172" actId="20577"/>
          <ac:spMkLst>
            <pc:docMk/>
            <pc:sldMk cId="4181275880" sldId="335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38:42.640" v="290" actId="20577"/>
        <pc:sldMkLst>
          <pc:docMk/>
          <pc:sldMk cId="3408917689" sldId="336"/>
        </pc:sldMkLst>
        <pc:spChg chg="mod">
          <ac:chgData name="Yihan Xing" userId="S::2916437@uis.no::1f583ea8-28fc-44db-a44d-73882804b93d" providerId="AD" clId="Web-{C29A9131-BEA1-8224-B862-250A51652FFD}" dt="2024-10-13T13:14:36.287" v="249" actId="14100"/>
          <ac:spMkLst>
            <pc:docMk/>
            <pc:sldMk cId="3408917689" sldId="336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C29A9131-BEA1-8224-B862-250A51652FFD}" dt="2024-10-13T13:38:42.640" v="290" actId="20577"/>
          <ac:spMkLst>
            <pc:docMk/>
            <pc:sldMk cId="3408917689" sldId="336"/>
            <ac:spMk id="6" creationId="{3A635467-964A-A78D-9C57-46E5ED41DD9E}"/>
          </ac:spMkLst>
        </pc:spChg>
      </pc:sldChg>
    </pc:docChg>
  </pc:docChgLst>
  <pc:docChgLst>
    <pc:chgData name="Yihan Xing" userId="S::2916437@uis.no::1f583ea8-28fc-44db-a44d-73882804b93d" providerId="AD" clId="Web-{2429CE9C-2344-E22A-83C3-356D09A7A6A9}"/>
    <pc:docChg chg="modSld">
      <pc:chgData name="Yihan Xing" userId="S::2916437@uis.no::1f583ea8-28fc-44db-a44d-73882804b93d" providerId="AD" clId="Web-{2429CE9C-2344-E22A-83C3-356D09A7A6A9}" dt="2024-10-28T21:48:09.730" v="0" actId="1076"/>
      <pc:docMkLst>
        <pc:docMk/>
      </pc:docMkLst>
      <pc:sldChg chg="modSp">
        <pc:chgData name="Yihan Xing" userId="S::2916437@uis.no::1f583ea8-28fc-44db-a44d-73882804b93d" providerId="AD" clId="Web-{2429CE9C-2344-E22A-83C3-356D09A7A6A9}" dt="2024-10-28T21:48:09.730" v="0" actId="1076"/>
        <pc:sldMkLst>
          <pc:docMk/>
          <pc:sldMk cId="2724294005" sldId="341"/>
        </pc:sldMkLst>
        <pc:picChg chg="mod">
          <ac:chgData name="Yihan Xing" userId="S::2916437@uis.no::1f583ea8-28fc-44db-a44d-73882804b93d" providerId="AD" clId="Web-{2429CE9C-2344-E22A-83C3-356D09A7A6A9}" dt="2024-10-28T21:48:09.730" v="0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C99617A-529E-2579-4A63-22101A5875E7}"/>
    <pc:docChg chg="addSld modSld">
      <pc:chgData name="Yihan Xing" userId="S::2916437@uis.no::1f583ea8-28fc-44db-a44d-73882804b93d" providerId="AD" clId="Web-{7C99617A-529E-2579-4A63-22101A5875E7}" dt="2024-10-13T11:34:06.168" v="321" actId="20577"/>
      <pc:docMkLst>
        <pc:docMk/>
      </pc:docMkLst>
      <pc:sldChg chg="modSp">
        <pc:chgData name="Yihan Xing" userId="S::2916437@uis.no::1f583ea8-28fc-44db-a44d-73882804b93d" providerId="AD" clId="Web-{7C99617A-529E-2579-4A63-22101A5875E7}" dt="2024-10-13T11:33:27.418" v="292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7C99617A-529E-2579-4A63-22101A5875E7}" dt="2024-10-13T11:33:27.418" v="292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">
        <pc:chgData name="Yihan Xing" userId="S::2916437@uis.no::1f583ea8-28fc-44db-a44d-73882804b93d" providerId="AD" clId="Web-{7C99617A-529E-2579-4A63-22101A5875E7}" dt="2024-10-13T11:33:21.621" v="29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7C99617A-529E-2579-4A63-22101A5875E7}" dt="2024-10-13T11:33:21.621" v="290" actId="20577"/>
          <ac:spMkLst>
            <pc:docMk/>
            <pc:sldMk cId="3572458969" sldId="330"/>
            <ac:spMk id="4" creationId="{A8B9E930-B92A-BE9D-77BA-230374EDF559}"/>
          </ac:spMkLst>
        </pc:spChg>
      </pc:sldChg>
      <pc:sldChg chg="modSp new">
        <pc:chgData name="Yihan Xing" userId="S::2916437@uis.no::1f583ea8-28fc-44db-a44d-73882804b93d" providerId="AD" clId="Web-{7C99617A-529E-2579-4A63-22101A5875E7}" dt="2024-10-13T11:34:06.168" v="321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7C99617A-529E-2579-4A63-22101A5875E7}" dt="2024-10-13T11:33:02.871" v="285" actId="14100"/>
          <ac:spMkLst>
            <pc:docMk/>
            <pc:sldMk cId="3156382920" sldId="331"/>
            <ac:spMk id="2" creationId="{1259EA2E-F3F2-72A9-064B-5A8FFF492C9B}"/>
          </ac:spMkLst>
        </pc:spChg>
        <pc:spChg chg="mod">
          <ac:chgData name="Yihan Xing" userId="S::2916437@uis.no::1f583ea8-28fc-44db-a44d-73882804b93d" providerId="AD" clId="Web-{7C99617A-529E-2579-4A63-22101A5875E7}" dt="2024-10-13T11:34:06.168" v="321" actId="20577"/>
          <ac:spMkLst>
            <pc:docMk/>
            <pc:sldMk cId="3156382920" sldId="331"/>
            <ac:spMk id="4" creationId="{A503B77B-F77A-AB39-476C-2DDE37FD8D8B}"/>
          </ac:spMkLst>
        </pc:spChg>
      </pc:sldChg>
    </pc:docChg>
  </pc:docChgLst>
  <pc:docChgLst>
    <pc:chgData name="Yihan Xing" userId="S::2916437@uis.no::1f583ea8-28fc-44db-a44d-73882804b93d" providerId="AD" clId="Web-{6D9F69E8-EB91-DBB6-A4A2-23B8C9B701CD}"/>
    <pc:docChg chg="modSld">
      <pc:chgData name="Yihan Xing" userId="S::2916437@uis.no::1f583ea8-28fc-44db-a44d-73882804b93d" providerId="AD" clId="Web-{6D9F69E8-EB91-DBB6-A4A2-23B8C9B701CD}" dt="2024-10-13T15:25:25.115" v="0" actId="20577"/>
      <pc:docMkLst>
        <pc:docMk/>
      </pc:docMkLst>
      <pc:sldChg chg="modSp">
        <pc:chgData name="Yihan Xing" userId="S::2916437@uis.no::1f583ea8-28fc-44db-a44d-73882804b93d" providerId="AD" clId="Web-{6D9F69E8-EB91-DBB6-A4A2-23B8C9B701CD}" dt="2024-10-13T15:25:25.115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6D9F69E8-EB91-DBB6-A4A2-23B8C9B701CD}" dt="2024-10-13T15:25:25.115" v="0" actId="20577"/>
          <ac:spMkLst>
            <pc:docMk/>
            <pc:sldMk cId="1811053728" sldId="256"/>
            <ac:spMk id="12" creationId="{22FF05AB-81BC-4BE0-8C8A-84D2156EF9E1}"/>
          </ac:spMkLst>
        </pc:spChg>
      </pc:sldChg>
    </pc:docChg>
  </pc:docChgLst>
  <pc:docChgLst>
    <pc:chgData name="Yihan Xing" userId="S::2916437@uis.no::1f583ea8-28fc-44db-a44d-73882804b93d" providerId="AD" clId="Web-{582C9D8F-B68D-F95E-36E8-D7F33262CBE0}"/>
    <pc:docChg chg="addSld modSld">
      <pc:chgData name="Yihan Xing" userId="S::2916437@uis.no::1f583ea8-28fc-44db-a44d-73882804b93d" providerId="AD" clId="Web-{582C9D8F-B68D-F95E-36E8-D7F33262CBE0}" dt="2024-10-13T12:55:22.232" v="560" actId="20577"/>
      <pc:docMkLst>
        <pc:docMk/>
      </pc:docMkLst>
      <pc:sldChg chg="modSp">
        <pc:chgData name="Yihan Xing" userId="S::2916437@uis.no::1f583ea8-28fc-44db-a44d-73882804b93d" providerId="AD" clId="Web-{582C9D8F-B68D-F95E-36E8-D7F33262CBE0}" dt="2024-10-13T12:22:24.029" v="14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82C9D8F-B68D-F95E-36E8-D7F33262CBE0}" dt="2024-10-13T12:22:24.029" v="14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addSp modSp">
        <pc:chgData name="Yihan Xing" userId="S::2916437@uis.no::1f583ea8-28fc-44db-a44d-73882804b93d" providerId="AD" clId="Web-{582C9D8F-B68D-F95E-36E8-D7F33262CBE0}" dt="2024-10-13T12:33:27.726" v="24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82C9D8F-B68D-F95E-36E8-D7F33262CBE0}" dt="2024-10-13T12:22:33.497" v="20" actId="20577"/>
          <ac:spMkLst>
            <pc:docMk/>
            <pc:sldMk cId="3572458969" sldId="330"/>
            <ac:spMk id="2" creationId="{2E033921-FDDD-4AF3-2405-9C380B59E039}"/>
          </ac:spMkLst>
        </pc:spChg>
        <pc:spChg chg="add mod">
          <ac:chgData name="Yihan Xing" userId="S::2916437@uis.no::1f583ea8-28fc-44db-a44d-73882804b93d" providerId="AD" clId="Web-{582C9D8F-B68D-F95E-36E8-D7F33262CBE0}" dt="2024-10-13T12:33:27.726" v="240" actId="20577"/>
          <ac:spMkLst>
            <pc:docMk/>
            <pc:sldMk cId="3572458969" sldId="330"/>
            <ac:spMk id="6" creationId="{3A635467-964A-A78D-9C57-46E5ED41DD9E}"/>
          </ac:spMkLst>
        </pc:spChg>
      </pc:sldChg>
      <pc:sldChg chg="modSp">
        <pc:chgData name="Yihan Xing" userId="S::2916437@uis.no::1f583ea8-28fc-44db-a44d-73882804b93d" providerId="AD" clId="Web-{582C9D8F-B68D-F95E-36E8-D7F33262CBE0}" dt="2024-10-13T12:27:38.455" v="103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582C9D8F-B68D-F95E-36E8-D7F33262CBE0}" dt="2024-10-13T12:27:38.455" v="103" actId="20577"/>
          <ac:spMkLst>
            <pc:docMk/>
            <pc:sldMk cId="3156382920" sldId="331"/>
            <ac:spMk id="4" creationId="{A503B77B-F77A-AB39-476C-2DDE37FD8D8B}"/>
          </ac:spMkLst>
        </pc:spChg>
      </pc:sldChg>
      <pc:sldChg chg="modSp new">
        <pc:chgData name="Yihan Xing" userId="S::2916437@uis.no::1f583ea8-28fc-44db-a44d-73882804b93d" providerId="AD" clId="Web-{582C9D8F-B68D-F95E-36E8-D7F33262CBE0}" dt="2024-10-13T12:51:56.306" v="533" actId="20577"/>
        <pc:sldMkLst>
          <pc:docMk/>
          <pc:sldMk cId="3022964836" sldId="332"/>
        </pc:sldMkLst>
        <pc:spChg chg="mod">
          <ac:chgData name="Yihan Xing" userId="S::2916437@uis.no::1f583ea8-28fc-44db-a44d-73882804b93d" providerId="AD" clId="Web-{582C9D8F-B68D-F95E-36E8-D7F33262CBE0}" dt="2024-10-13T12:34:44.399" v="245" actId="20577"/>
          <ac:spMkLst>
            <pc:docMk/>
            <pc:sldMk cId="3022964836" sldId="332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1:56.306" v="533" actId="20577"/>
          <ac:spMkLst>
            <pc:docMk/>
            <pc:sldMk cId="3022964836" sldId="332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4:27.044" v="544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582C9D8F-B68D-F95E-36E8-D7F33262CBE0}" dt="2024-10-13T12:54:27.044" v="544" actId="20577"/>
          <ac:spMkLst>
            <pc:docMk/>
            <pc:sldMk cId="554379450" sldId="333"/>
            <ac:spMk id="2" creationId="{2E033921-FDDD-4AF3-2405-9C380B59E039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5:22.232" v="560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582C9D8F-B68D-F95E-36E8-D7F33262CBE0}" dt="2024-10-13T12:54:57.576" v="558" actId="14100"/>
          <ac:spMkLst>
            <pc:docMk/>
            <pc:sldMk cId="3960596574" sldId="334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5:22.232" v="560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2147318C-B23E-8C60-CCC7-856B8A7D17FE}"/>
    <pc:docChg chg="addSld delSld modSld">
      <pc:chgData name="Yihan Xing" userId="S::2916437@uis.no::1f583ea8-28fc-44db-a44d-73882804b93d" providerId="AD" clId="Web-{2147318C-B23E-8C60-CCC7-856B8A7D17FE}" dt="2024-10-26T18:25:13.740" v="62" actId="14100"/>
      <pc:docMkLst>
        <pc:docMk/>
      </pc:docMkLst>
      <pc:sldChg chg="modSp">
        <pc:chgData name="Yihan Xing" userId="S::2916437@uis.no::1f583ea8-28fc-44db-a44d-73882804b93d" providerId="AD" clId="Web-{2147318C-B23E-8C60-CCC7-856B8A7D17FE}" dt="2024-10-26T18:15:24.324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2147318C-B23E-8C60-CCC7-856B8A7D17FE}" dt="2024-10-26T18:15:24.324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40.169" v="27" actId="20577"/>
        <pc:sldMkLst>
          <pc:docMk/>
          <pc:sldMk cId="755718865" sldId="268"/>
        </pc:sldMkLst>
        <pc:spChg chg="mod">
          <ac:chgData name="Yihan Xing" userId="S::2916437@uis.no::1f583ea8-28fc-44db-a44d-73882804b93d" providerId="AD" clId="Web-{2147318C-B23E-8C60-CCC7-856B8A7D17FE}" dt="2024-10-26T18:16:40.169" v="27" actId="20577"/>
          <ac:spMkLst>
            <pc:docMk/>
            <pc:sldMk cId="755718865" sldId="268"/>
            <ac:spMk id="4" creationId="{3EFDE4D7-0346-35B6-AA1B-45E9D799B08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51.184" v="30" actId="20577"/>
        <pc:sldMkLst>
          <pc:docMk/>
          <pc:sldMk cId="1963086837" sldId="272"/>
        </pc:sldMkLst>
        <pc:spChg chg="mod">
          <ac:chgData name="Yihan Xing" userId="S::2916437@uis.no::1f583ea8-28fc-44db-a44d-73882804b93d" providerId="AD" clId="Web-{2147318C-B23E-8C60-CCC7-856B8A7D17FE}" dt="2024-10-26T18:16:51.184" v="30" actId="20577"/>
          <ac:spMkLst>
            <pc:docMk/>
            <pc:sldMk cId="1963086837" sldId="272"/>
            <ac:spMk id="5" creationId="{51DF729F-1C98-3910-CC0D-E4C8BDC79A3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54.027" v="14" actId="20577"/>
        <pc:sldMkLst>
          <pc:docMk/>
          <pc:sldMk cId="1375898788" sldId="274"/>
        </pc:sldMkLst>
        <pc:spChg chg="mod">
          <ac:chgData name="Yihan Xing" userId="S::2916437@uis.no::1f583ea8-28fc-44db-a44d-73882804b93d" providerId="AD" clId="Web-{2147318C-B23E-8C60-CCC7-856B8A7D17FE}" dt="2024-10-26T18:15:29.839" v="1" actId="20577"/>
          <ac:spMkLst>
            <pc:docMk/>
            <pc:sldMk cId="1375898788" sldId="274"/>
            <ac:spMk id="2" creationId="{2292B434-3C51-3933-8C73-DF083714E07F}"/>
          </ac:spMkLst>
        </pc:spChg>
        <pc:spChg chg="mod">
          <ac:chgData name="Yihan Xing" userId="S::2916437@uis.no::1f583ea8-28fc-44db-a44d-73882804b93d" providerId="AD" clId="Web-{2147318C-B23E-8C60-CCC7-856B8A7D17FE}" dt="2024-10-26T18:15:54.027" v="14" actId="20577"/>
          <ac:spMkLst>
            <pc:docMk/>
            <pc:sldMk cId="1375898788" sldId="274"/>
            <ac:spMk id="4" creationId="{0AD58E33-41C7-38F8-70C1-7ABF8EF3750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8.778" v="26" actId="20577"/>
        <pc:sldMkLst>
          <pc:docMk/>
          <pc:sldMk cId="106868644" sldId="275"/>
        </pc:sldMkLst>
        <pc:spChg chg="mod">
          <ac:chgData name="Yihan Xing" userId="S::2916437@uis.no::1f583ea8-28fc-44db-a44d-73882804b93d" providerId="AD" clId="Web-{2147318C-B23E-8C60-CCC7-856B8A7D17FE}" dt="2024-10-26T18:16:25.137" v="24" actId="20577"/>
          <ac:spMkLst>
            <pc:docMk/>
            <pc:sldMk cId="106868644" sldId="275"/>
            <ac:spMk id="2" creationId="{DBCA2064-BCD5-EB75-2019-7D3FE581B884}"/>
          </ac:spMkLst>
        </pc:spChg>
        <pc:spChg chg="mod">
          <ac:chgData name="Yihan Xing" userId="S::2916437@uis.no::1f583ea8-28fc-44db-a44d-73882804b93d" providerId="AD" clId="Web-{2147318C-B23E-8C60-CCC7-856B8A7D17FE}" dt="2024-10-26T18:16:28.778" v="26" actId="20577"/>
          <ac:spMkLst>
            <pc:docMk/>
            <pc:sldMk cId="106868644" sldId="275"/>
            <ac:spMk id="4" creationId="{D0579C84-8B5B-57AD-C1AF-89260C700696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42.730" v="8" actId="20577"/>
        <pc:sldMkLst>
          <pc:docMk/>
          <pc:sldMk cId="1421759130" sldId="277"/>
        </pc:sldMkLst>
        <pc:spChg chg="mod">
          <ac:chgData name="Yihan Xing" userId="S::2916437@uis.no::1f583ea8-28fc-44db-a44d-73882804b93d" providerId="AD" clId="Web-{2147318C-B23E-8C60-CCC7-856B8A7D17FE}" dt="2024-10-26T18:15:33.793" v="3" actId="20577"/>
          <ac:spMkLst>
            <pc:docMk/>
            <pc:sldMk cId="1421759130" sldId="277"/>
            <ac:spMk id="2" creationId="{EC3B925E-5788-934F-3FDE-01A28A9F965E}"/>
          </ac:spMkLst>
        </pc:spChg>
        <pc:spChg chg="mod">
          <ac:chgData name="Yihan Xing" userId="S::2916437@uis.no::1f583ea8-28fc-44db-a44d-73882804b93d" providerId="AD" clId="Web-{2147318C-B23E-8C60-CCC7-856B8A7D17FE}" dt="2024-10-26T18:15:42.730" v="8" actId="20577"/>
          <ac:spMkLst>
            <pc:docMk/>
            <pc:sldMk cId="1421759130" sldId="277"/>
            <ac:spMk id="4" creationId="{19F549B9-FAE9-69F3-042A-ECC1CB17CF6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0.653" v="23" actId="20577"/>
        <pc:sldMkLst>
          <pc:docMk/>
          <pc:sldMk cId="313241148" sldId="278"/>
        </pc:sldMkLst>
        <pc:spChg chg="mod">
          <ac:chgData name="Yihan Xing" userId="S::2916437@uis.no::1f583ea8-28fc-44db-a44d-73882804b93d" providerId="AD" clId="Web-{2147318C-B23E-8C60-CCC7-856B8A7D17FE}" dt="2024-10-26T18:16:07.434" v="16" actId="20577"/>
          <ac:spMkLst>
            <pc:docMk/>
            <pc:sldMk cId="313241148" sldId="278"/>
            <ac:spMk id="2" creationId="{EE5CAB4E-F8DD-47DE-271A-D13A21C86AAE}"/>
          </ac:spMkLst>
        </pc:spChg>
        <pc:spChg chg="mod">
          <ac:chgData name="Yihan Xing" userId="S::2916437@uis.no::1f583ea8-28fc-44db-a44d-73882804b93d" providerId="AD" clId="Web-{2147318C-B23E-8C60-CCC7-856B8A7D17FE}" dt="2024-10-26T18:16:20.653" v="23" actId="20577"/>
          <ac:spMkLst>
            <pc:docMk/>
            <pc:sldMk cId="313241148" sldId="278"/>
            <ac:spMk id="4" creationId="{41648ED3-773D-439E-90F9-C8A18A42583C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30.748" v="32" actId="20577"/>
        <pc:sldMkLst>
          <pc:docMk/>
          <pc:sldMk cId="3284927028" sldId="279"/>
        </pc:sldMkLst>
        <pc:spChg chg="mod">
          <ac:chgData name="Yihan Xing" userId="S::2916437@uis.no::1f583ea8-28fc-44db-a44d-73882804b93d" providerId="AD" clId="Web-{2147318C-B23E-8C60-CCC7-856B8A7D17FE}" dt="2024-10-26T18:17:30.748" v="32" actId="20577"/>
          <ac:spMkLst>
            <pc:docMk/>
            <pc:sldMk cId="3284927028" sldId="279"/>
            <ac:spMk id="2" creationId="{C7858EF0-C72E-7F8B-2EC0-1C506A7E2D7A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0.123" v="34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2147318C-B23E-8C60-CCC7-856B8A7D17FE}" dt="2024-10-26T18:17:40.123" v="34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51.232" v="37" actId="20577"/>
        <pc:sldMkLst>
          <pc:docMk/>
          <pc:sldMk cId="1776625412" sldId="304"/>
        </pc:sldMkLst>
        <pc:spChg chg="mod">
          <ac:chgData name="Yihan Xing" userId="S::2916437@uis.no::1f583ea8-28fc-44db-a44d-73882804b93d" providerId="AD" clId="Web-{2147318C-B23E-8C60-CCC7-856B8A7D17FE}" dt="2024-10-26T18:17:51.232" v="37" actId="20577"/>
          <ac:spMkLst>
            <pc:docMk/>
            <pc:sldMk cId="1776625412" sldId="304"/>
            <ac:spMk id="4" creationId="{5CB551B9-0B55-EC77-54D2-DA05FE497AFB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5.279" v="35" actId="20577"/>
        <pc:sldMkLst>
          <pc:docMk/>
          <pc:sldMk cId="3137849175" sldId="306"/>
        </pc:sldMkLst>
        <pc:spChg chg="mod">
          <ac:chgData name="Yihan Xing" userId="S::2916437@uis.no::1f583ea8-28fc-44db-a44d-73882804b93d" providerId="AD" clId="Web-{2147318C-B23E-8C60-CCC7-856B8A7D17FE}" dt="2024-10-26T18:17:45.279" v="35" actId="20577"/>
          <ac:spMkLst>
            <pc:docMk/>
            <pc:sldMk cId="3137849175" sldId="306"/>
            <ac:spMk id="2" creationId="{B5F26F10-1809-D15D-B06C-CE6BAB4E9949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25:13.740" v="62" actId="14100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2147318C-B23E-8C60-CCC7-856B8A7D17FE}" dt="2024-10-26T18:25:13.740" v="62" actId="14100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del">
        <pc:chgData name="Yihan Xing" userId="S::2916437@uis.no::1f583ea8-28fc-44db-a44d-73882804b93d" providerId="AD" clId="Web-{2147318C-B23E-8C60-CCC7-856B8A7D17FE}" dt="2024-10-26T18:24:41.692" v="48"/>
        <pc:sldMkLst>
          <pc:docMk/>
          <pc:sldMk cId="3069865976" sldId="339"/>
        </pc:sldMkLst>
        <pc:spChg chg="mod">
          <ac:chgData name="Yihan Xing" userId="S::2916437@uis.no::1f583ea8-28fc-44db-a44d-73882804b93d" providerId="AD" clId="Web-{2147318C-B23E-8C60-CCC7-856B8A7D17FE}" dt="2024-10-26T18:18:46.093" v="40" actId="20577"/>
          <ac:spMkLst>
            <pc:docMk/>
            <pc:sldMk cId="3069865976" sldId="339"/>
            <ac:spMk id="2" creationId="{444ADC8F-4216-69D8-A3FC-CE0A16BA79DA}"/>
          </ac:spMkLst>
        </pc:spChg>
        <pc:spChg chg="mod">
          <ac:chgData name="Yihan Xing" userId="S::2916437@uis.no::1f583ea8-28fc-44db-a44d-73882804b93d" providerId="AD" clId="Web-{2147318C-B23E-8C60-CCC7-856B8A7D17FE}" dt="2024-10-26T18:21:48.377" v="47" actId="20577"/>
          <ac:spMkLst>
            <pc:docMk/>
            <pc:sldMk cId="3069865976" sldId="339"/>
            <ac:spMk id="4" creationId="{B59E95A0-46CC-D851-D9E0-603432B9D3C9}"/>
          </ac:spMkLst>
        </pc:spChg>
      </pc:sldChg>
    </pc:docChg>
  </pc:docChgLst>
  <pc:docChgLst>
    <pc:chgData name="Yihan Xing" userId="S::2916437@uis.no::1f583ea8-28fc-44db-a44d-73882804b93d" providerId="AD" clId="Web-{DBC524AE-FC49-4225-1757-6ACB7DA4E179}"/>
    <pc:docChg chg="addSld modSld">
      <pc:chgData name="Yihan Xing" userId="S::2916437@uis.no::1f583ea8-28fc-44db-a44d-73882804b93d" providerId="AD" clId="Web-{DBC524AE-FC49-4225-1757-6ACB7DA4E179}" dt="2024-10-28T21:12:09.620" v="4"/>
      <pc:docMkLst>
        <pc:docMk/>
      </pc:docMkLst>
      <pc:sldChg chg="addSp delSp modSp new">
        <pc:chgData name="Yihan Xing" userId="S::2916437@uis.no::1f583ea8-28fc-44db-a44d-73882804b93d" providerId="AD" clId="Web-{DBC524AE-FC49-4225-1757-6ACB7DA4E179}" dt="2024-10-28T21:12:09.620" v="4"/>
        <pc:sldMkLst>
          <pc:docMk/>
          <pc:sldMk cId="2724294005" sldId="341"/>
        </pc:sldMkLst>
        <pc:spChg chg="del">
          <ac:chgData name="Yihan Xing" userId="S::2916437@uis.no::1f583ea8-28fc-44db-a44d-73882804b93d" providerId="AD" clId="Web-{DBC524AE-FC49-4225-1757-6ACB7DA4E179}" dt="2024-10-28T21:10:12.039" v="1"/>
          <ac:spMkLst>
            <pc:docMk/>
            <pc:sldMk cId="2724294005" sldId="341"/>
            <ac:spMk id="2" creationId="{70D4C11C-9626-9163-D380-265AFC0B9C45}"/>
          </ac:spMkLst>
        </pc:spChg>
        <pc:spChg chg="del">
          <ac:chgData name="Yihan Xing" userId="S::2916437@uis.no::1f583ea8-28fc-44db-a44d-73882804b93d" providerId="AD" clId="Web-{DBC524AE-FC49-4225-1757-6ACB7DA4E179}" dt="2024-10-28T21:10:13.757" v="2"/>
          <ac:spMkLst>
            <pc:docMk/>
            <pc:sldMk cId="2724294005" sldId="341"/>
            <ac:spMk id="3" creationId="{4989ADD4-56C0-74C8-7E45-4AF7FF860FA8}"/>
          </ac:spMkLst>
        </pc:spChg>
        <pc:picChg chg="add del mod">
          <ac:chgData name="Yihan Xing" userId="S::2916437@uis.no::1f583ea8-28fc-44db-a44d-73882804b93d" providerId="AD" clId="Web-{DBC524AE-FC49-4225-1757-6ACB7DA4E179}" dt="2024-10-28T21:12:09.620" v="4"/>
          <ac:picMkLst>
            <pc:docMk/>
            <pc:sldMk cId="2724294005" sldId="341"/>
            <ac:picMk id="5" creationId="{593012C0-4F70-3740-2251-87DB69F82055}"/>
          </ac:picMkLst>
        </pc:picChg>
      </pc:sldChg>
    </pc:docChg>
  </pc:docChgLst>
  <pc:docChgLst>
    <pc:chgData name="Yihan Xing" userId="S::2916437@uis.no::1f583ea8-28fc-44db-a44d-73882804b93d" providerId="AD" clId="Web-{DD86BFE8-558F-76B0-FB73-1898B7D744AE}"/>
    <pc:docChg chg="addSld modSld sldOrd">
      <pc:chgData name="Yihan Xing" userId="S::2916437@uis.no::1f583ea8-28fc-44db-a44d-73882804b93d" providerId="AD" clId="Web-{DD86BFE8-558F-76B0-FB73-1898B7D744AE}" dt="2024-10-28T21:02:13.237" v="174" actId="20577"/>
      <pc:docMkLst>
        <pc:docMk/>
      </pc:docMkLst>
      <pc:sldChg chg="modSp">
        <pc:chgData name="Yihan Xing" userId="S::2916437@uis.no::1f583ea8-28fc-44db-a44d-73882804b93d" providerId="AD" clId="Web-{DD86BFE8-558F-76B0-FB73-1898B7D744AE}" dt="2024-10-28T19:47:59.262" v="2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DD86BFE8-558F-76B0-FB73-1898B7D744AE}" dt="2024-10-28T19:47:59.262" v="2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DD86BFE8-558F-76B0-FB73-1898B7D744AE}" dt="2024-10-28T21:02:13.237" v="174" actId="20577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DD86BFE8-558F-76B0-FB73-1898B7D744AE}" dt="2024-10-28T21:02:13.237" v="174" actId="20577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ord">
        <pc:chgData name="Yihan Xing" userId="S::2916437@uis.no::1f583ea8-28fc-44db-a44d-73882804b93d" providerId="AD" clId="Web-{DD86BFE8-558F-76B0-FB73-1898B7D744AE}" dt="2024-10-28T19:50:22.842" v="95" actId="20577"/>
        <pc:sldMkLst>
          <pc:docMk/>
          <pc:sldMk cId="1575138104" sldId="340"/>
        </pc:sldMkLst>
        <pc:spChg chg="mod">
          <ac:chgData name="Yihan Xing" userId="S::2916437@uis.no::1f583ea8-28fc-44db-a44d-73882804b93d" providerId="AD" clId="Web-{DD86BFE8-558F-76B0-FB73-1898B7D744AE}" dt="2024-10-28T19:48:14.903" v="28" actId="20577"/>
          <ac:spMkLst>
            <pc:docMk/>
            <pc:sldMk cId="1575138104" sldId="340"/>
            <ac:spMk id="2" creationId="{C0201342-F1E9-B06F-4E18-CD0F11634E2F}"/>
          </ac:spMkLst>
        </pc:spChg>
        <pc:spChg chg="mod">
          <ac:chgData name="Yihan Xing" userId="S::2916437@uis.no::1f583ea8-28fc-44db-a44d-73882804b93d" providerId="AD" clId="Web-{DD86BFE8-558F-76B0-FB73-1898B7D744AE}" dt="2024-10-28T19:50:22.842" v="95" actId="20577"/>
          <ac:spMkLst>
            <pc:docMk/>
            <pc:sldMk cId="1575138104" sldId="340"/>
            <ac:spMk id="4" creationId="{1599D581-555F-D035-3D7B-CB30F84BD5E4}"/>
          </ac:spMkLst>
        </pc:spChg>
      </pc:sldChg>
    </pc:docChg>
  </pc:docChgLst>
  <pc:docChgLst>
    <pc:chgData name="Yihan Xing" userId="S::2916437@uis.no::1f583ea8-28fc-44db-a44d-73882804b93d" providerId="AD" clId="Web-{609522B8-D297-24D8-60A6-F46B41385549}"/>
    <pc:docChg chg="modSld">
      <pc:chgData name="Yihan Xing" userId="S::2916437@uis.no::1f583ea8-28fc-44db-a44d-73882804b93d" providerId="AD" clId="Web-{609522B8-D297-24D8-60A6-F46B41385549}" dt="2024-10-31T14:58:46.258" v="64" actId="20577"/>
      <pc:docMkLst>
        <pc:docMk/>
      </pc:docMkLst>
      <pc:sldChg chg="modSp">
        <pc:chgData name="Yihan Xing" userId="S::2916437@uis.no::1f583ea8-28fc-44db-a44d-73882804b93d" providerId="AD" clId="Web-{609522B8-D297-24D8-60A6-F46B41385549}" dt="2024-10-31T14:35:27.695" v="3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609522B8-D297-24D8-60A6-F46B41385549}" dt="2024-10-31T14:35:27.695" v="31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609522B8-D297-24D8-60A6-F46B41385549}" dt="2024-10-31T14:58:46.258" v="64" actId="20577"/>
        <pc:sldMkLst>
          <pc:docMk/>
          <pc:sldMk cId="3922839275" sldId="337"/>
        </pc:sldMkLst>
        <pc:spChg chg="mod">
          <ac:chgData name="Yihan Xing" userId="S::2916437@uis.no::1f583ea8-28fc-44db-a44d-73882804b93d" providerId="AD" clId="Web-{609522B8-D297-24D8-60A6-F46B41385549}" dt="2024-10-31T14:58:46.258" v="64" actId="20577"/>
          <ac:spMkLst>
            <pc:docMk/>
            <pc:sldMk cId="3922839275" sldId="337"/>
            <ac:spMk id="4" creationId="{444AFC3F-66DF-0A44-33FF-507CA5FD4B1A}"/>
          </ac:spMkLst>
        </pc:spChg>
      </pc:sldChg>
    </pc:docChg>
  </pc:docChgLst>
  <pc:docChgLst>
    <pc:chgData name="Yihan Xing" userId="S::2916437@uis.no::1f583ea8-28fc-44db-a44d-73882804b93d" providerId="AD" clId="Web-{B70A6C89-7220-6842-4E65-20F811E88BE8}"/>
    <pc:docChg chg="addSld modSld">
      <pc:chgData name="Yihan Xing" userId="S::2916437@uis.no::1f583ea8-28fc-44db-a44d-73882804b93d" providerId="AD" clId="Web-{B70A6C89-7220-6842-4E65-20F811E88BE8}" dt="2024-10-13T14:56:02.921" v="10" actId="20577"/>
      <pc:docMkLst>
        <pc:docMk/>
      </pc:docMkLst>
      <pc:sldChg chg="modSp">
        <pc:chgData name="Yihan Xing" userId="S::2916437@uis.no::1f583ea8-28fc-44db-a44d-73882804b93d" providerId="AD" clId="Web-{B70A6C89-7220-6842-4E65-20F811E88BE8}" dt="2024-10-13T14:55:18.013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B70A6C89-7220-6842-4E65-20F811E88BE8}" dt="2024-10-13T14:55:18.013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6:02.921" v="1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B70A6C89-7220-6842-4E65-20F811E88BE8}" dt="2024-10-13T14:55:23.060" v="1" actId="20577"/>
          <ac:spMkLst>
            <pc:docMk/>
            <pc:sldMk cId="1162039534" sldId="320"/>
            <ac:spMk id="2" creationId="{8EB417FF-6A52-C3E7-C297-A23D3F187690}"/>
          </ac:spMkLst>
        </pc:spChg>
        <pc:spChg chg="mod">
          <ac:chgData name="Yihan Xing" userId="S::2916437@uis.no::1f583ea8-28fc-44db-a44d-73882804b93d" providerId="AD" clId="Web-{B70A6C89-7220-6842-4E65-20F811E88BE8}" dt="2024-10-13T14:56:02.921" v="1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5:51.608" v="6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B70A6C89-7220-6842-4E65-20F811E88BE8}" dt="2024-10-13T14:55:47.045" v="3" actId="20577"/>
          <ac:spMkLst>
            <pc:docMk/>
            <pc:sldMk cId="4272428911" sldId="327"/>
            <ac:spMk id="2" creationId="{A93081E9-2EE6-19F5-B29D-258798D3EC0B}"/>
          </ac:spMkLst>
        </pc:spChg>
        <pc:spChg chg="mod">
          <ac:chgData name="Yihan Xing" userId="S::2916437@uis.no::1f583ea8-28fc-44db-a44d-73882804b93d" providerId="AD" clId="Web-{B70A6C89-7220-6842-4E65-20F811E88BE8}" dt="2024-10-13T14:55:51.608" v="6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add replId">
        <pc:chgData name="Yihan Xing" userId="S::2916437@uis.no::1f583ea8-28fc-44db-a44d-73882804b93d" providerId="AD" clId="Web-{B70A6C89-7220-6842-4E65-20F811E88BE8}" dt="2024-10-13T14:55:41.483" v="2"/>
        <pc:sldMkLst>
          <pc:docMk/>
          <pc:sldMk cId="3922839275" sldId="337"/>
        </pc:sldMkLst>
      </pc:sldChg>
    </pc:docChg>
  </pc:docChgLst>
  <pc:docChgLst>
    <pc:chgData name="Yihan Xing" userId="S::2916437@uis.no::1f583ea8-28fc-44db-a44d-73882804b93d" providerId="AD" clId="Web-{F158601D-0EBA-ADC6-9FBE-D5DE19783D9A}"/>
    <pc:docChg chg="modSld">
      <pc:chgData name="Yihan Xing" userId="S::2916437@uis.no::1f583ea8-28fc-44db-a44d-73882804b93d" providerId="AD" clId="Web-{F158601D-0EBA-ADC6-9FBE-D5DE19783D9A}" dt="2024-10-26T22:21:39.815" v="46" actId="14100"/>
      <pc:docMkLst>
        <pc:docMk/>
      </pc:docMkLst>
      <pc:sldChg chg="modSp">
        <pc:chgData name="Yihan Xing" userId="S::2916437@uis.no::1f583ea8-28fc-44db-a44d-73882804b93d" providerId="AD" clId="Web-{F158601D-0EBA-ADC6-9FBE-D5DE19783D9A}" dt="2024-10-26T22:21:39.815" v="46" actId="14100"/>
        <pc:sldMkLst>
          <pc:docMk/>
          <pc:sldMk cId="2028203795" sldId="302"/>
        </pc:sldMkLst>
        <pc:spChg chg="mod">
          <ac:chgData name="Yihan Xing" userId="S::2916437@uis.no::1f583ea8-28fc-44db-a44d-73882804b93d" providerId="AD" clId="Web-{F158601D-0EBA-ADC6-9FBE-D5DE19783D9A}" dt="2024-10-26T22:21:39.815" v="46" actId="14100"/>
          <ac:spMkLst>
            <pc:docMk/>
            <pc:sldMk cId="2028203795" sldId="302"/>
            <ac:spMk id="4" creationId="{000F7319-275A-FD66-E741-5FBA066F595D}"/>
          </ac:spMkLst>
        </pc:spChg>
      </pc:sldChg>
      <pc:sldChg chg="modSp">
        <pc:chgData name="Yihan Xing" userId="S::2916437@uis.no::1f583ea8-28fc-44db-a44d-73882804b93d" providerId="AD" clId="Web-{F158601D-0EBA-ADC6-9FBE-D5DE19783D9A}" dt="2024-10-26T22:20:16.360" v="1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F158601D-0EBA-ADC6-9FBE-D5DE19783D9A}" dt="2024-10-26T22:20:16.360" v="19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CBEC609A-4F13-C4CB-7B30-AC7D2FF0C056}"/>
    <pc:docChg chg="modSld">
      <pc:chgData name="Yihan Xing" userId="S::2916437@uis.no::1f583ea8-28fc-44db-a44d-73882804b93d" providerId="AD" clId="Web-{CBEC609A-4F13-C4CB-7B30-AC7D2FF0C056}" dt="2024-10-13T13:00:15.387" v="73" actId="20577"/>
      <pc:docMkLst>
        <pc:docMk/>
      </pc:docMkLst>
      <pc:sldChg chg="modSp">
        <pc:chgData name="Yihan Xing" userId="S::2916437@uis.no::1f583ea8-28fc-44db-a44d-73882804b93d" providerId="AD" clId="Web-{CBEC609A-4F13-C4CB-7B30-AC7D2FF0C056}" dt="2024-10-13T13:00:15.387" v="73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BEC609A-4F13-C4CB-7B30-AC7D2FF0C056}" dt="2024-10-13T13:00:15.387" v="73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76539CD3-6D99-C1AE-119C-A320970F51B9}"/>
    <pc:docChg chg="modSld">
      <pc:chgData name="Yihan Xing" userId="S::2916437@uis.no::1f583ea8-28fc-44db-a44d-73882804b93d" providerId="AD" clId="Web-{76539CD3-6D99-C1AE-119C-A320970F51B9}" dt="2024-10-27T22:04:20.799" v="7"/>
      <pc:docMkLst>
        <pc:docMk/>
      </pc:docMkLst>
      <pc:sldChg chg="modSp">
        <pc:chgData name="Yihan Xing" userId="S::2916437@uis.no::1f583ea8-28fc-44db-a44d-73882804b93d" providerId="AD" clId="Web-{76539CD3-6D99-C1AE-119C-A320970F51B9}" dt="2024-10-27T22:04:20.799" v="7"/>
        <pc:sldMkLst>
          <pc:docMk/>
          <pc:sldMk cId="2084842677" sldId="319"/>
        </pc:sldMkLst>
        <pc:cxnChg chg="mod">
          <ac:chgData name="Yihan Xing" userId="S::2916437@uis.no::1f583ea8-28fc-44db-a44d-73882804b93d" providerId="AD" clId="Web-{76539CD3-6D99-C1AE-119C-A320970F51B9}" dt="2024-10-27T22:03:52.548" v="4"/>
          <ac:cxnSpMkLst>
            <pc:docMk/>
            <pc:sldMk cId="2084842677" sldId="319"/>
            <ac:cxnSpMk id="13" creationId="{8E5DBC76-5C71-AA8E-53E8-625DCEE8FCD3}"/>
          </ac:cxnSpMkLst>
        </pc:cxnChg>
        <pc:cxnChg chg="mod">
          <ac:chgData name="Yihan Xing" userId="S::2916437@uis.no::1f583ea8-28fc-44db-a44d-73882804b93d" providerId="AD" clId="Web-{76539CD3-6D99-C1AE-119C-A320970F51B9}" dt="2024-10-27T22:04:11.861" v="6"/>
          <ac:cxnSpMkLst>
            <pc:docMk/>
            <pc:sldMk cId="2084842677" sldId="319"/>
            <ac:cxnSpMk id="14" creationId="{001A5E7C-C00A-585A-0F47-3341CD7AF9FF}"/>
          </ac:cxnSpMkLst>
        </pc:cxnChg>
        <pc:cxnChg chg="mod">
          <ac:chgData name="Yihan Xing" userId="S::2916437@uis.no::1f583ea8-28fc-44db-a44d-73882804b93d" providerId="AD" clId="Web-{76539CD3-6D99-C1AE-119C-A320970F51B9}" dt="2024-10-27T22:04:01.877" v="5"/>
          <ac:cxnSpMkLst>
            <pc:docMk/>
            <pc:sldMk cId="2084842677" sldId="319"/>
            <ac:cxnSpMk id="15" creationId="{0A351BE0-4763-4573-2101-A0C760FBCD7A}"/>
          </ac:cxnSpMkLst>
        </pc:cxnChg>
        <pc:cxnChg chg="mod">
          <ac:chgData name="Yihan Xing" userId="S::2916437@uis.no::1f583ea8-28fc-44db-a44d-73882804b93d" providerId="AD" clId="Web-{76539CD3-6D99-C1AE-119C-A320970F51B9}" dt="2024-10-27T22:04:20.799" v="7"/>
          <ac:cxnSpMkLst>
            <pc:docMk/>
            <pc:sldMk cId="2084842677" sldId="319"/>
            <ac:cxnSpMk id="16" creationId="{BBF81000-33D1-06C1-B460-23C81987D971}"/>
          </ac:cxnSpMkLst>
        </pc:cxnChg>
      </pc:sldChg>
    </pc:docChg>
  </pc:docChgLst>
  <pc:docChgLst>
    <pc:chgData name="Yihan Xing" userId="S::2916437@uis.no::1f583ea8-28fc-44db-a44d-73882804b93d" providerId="AD" clId="Web-{A5DE6956-99D8-CD67-B87A-E452D7547E8B}"/>
    <pc:docChg chg="modSld">
      <pc:chgData name="Yihan Xing" userId="S::2916437@uis.no::1f583ea8-28fc-44db-a44d-73882804b93d" providerId="AD" clId="Web-{A5DE6956-99D8-CD67-B87A-E452D7547E8B}" dt="2024-10-13T13:01:50.382" v="6" actId="20577"/>
      <pc:docMkLst>
        <pc:docMk/>
      </pc:docMkLst>
      <pc:sldChg chg="modSp">
        <pc:chgData name="Yihan Xing" userId="S::2916437@uis.no::1f583ea8-28fc-44db-a44d-73882804b93d" providerId="AD" clId="Web-{A5DE6956-99D8-CD67-B87A-E452D7547E8B}" dt="2024-10-13T13:01:50.382" v="6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A5DE6956-99D8-CD67-B87A-E452D7547E8B}" dt="2024-10-13T13:01:50.382" v="6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4FC9B8BE-805F-EBCA-491D-088FA3DB7577}"/>
    <pc:docChg chg="addSld modSld">
      <pc:chgData name="Yihan Xing" userId="S::2916437@uis.no::1f583ea8-28fc-44db-a44d-73882804b93d" providerId="AD" clId="Web-{4FC9B8BE-805F-EBCA-491D-088FA3DB7577}" dt="2024-10-26T10:19:32.721" v="121" actId="20577"/>
      <pc:docMkLst>
        <pc:docMk/>
      </pc:docMkLst>
      <pc:sldChg chg="modSp">
        <pc:chgData name="Yihan Xing" userId="S::2916437@uis.no::1f583ea8-28fc-44db-a44d-73882804b93d" providerId="AD" clId="Web-{4FC9B8BE-805F-EBCA-491D-088FA3DB7577}" dt="2024-10-26T10:19:32.721" v="121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4FC9B8BE-805F-EBCA-491D-088FA3DB7577}" dt="2024-10-26T10:19:32.721" v="121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modSp new">
        <pc:chgData name="Yihan Xing" userId="S::2916437@uis.no::1f583ea8-28fc-44db-a44d-73882804b93d" providerId="AD" clId="Web-{4FC9B8BE-805F-EBCA-491D-088FA3DB7577}" dt="2024-10-26T10:18:29.674" v="105" actId="20577"/>
        <pc:sldMkLst>
          <pc:docMk/>
          <pc:sldMk cId="3957837036" sldId="338"/>
        </pc:sldMkLst>
        <pc:spChg chg="mod">
          <ac:chgData name="Yihan Xing" userId="S::2916437@uis.no::1f583ea8-28fc-44db-a44d-73882804b93d" providerId="AD" clId="Web-{4FC9B8BE-805F-EBCA-491D-088FA3DB7577}" dt="2024-10-26T10:16:26.219" v="18" actId="20577"/>
          <ac:spMkLst>
            <pc:docMk/>
            <pc:sldMk cId="3957837036" sldId="338"/>
            <ac:spMk id="2" creationId="{8302794D-96CC-1F9A-2F85-ACCBFCF30C60}"/>
          </ac:spMkLst>
        </pc:spChg>
        <pc:spChg chg="mod">
          <ac:chgData name="Yihan Xing" userId="S::2916437@uis.no::1f583ea8-28fc-44db-a44d-73882804b93d" providerId="AD" clId="Web-{4FC9B8BE-805F-EBCA-491D-088FA3DB7577}" dt="2024-10-26T10:18:29.674" v="105" actId="20577"/>
          <ac:spMkLst>
            <pc:docMk/>
            <pc:sldMk cId="3957837036" sldId="338"/>
            <ac:spMk id="4" creationId="{89B13747-8357-7237-F118-68AF3CF41259}"/>
          </ac:spMkLst>
        </pc:spChg>
      </pc:sldChg>
    </pc:docChg>
  </pc:docChgLst>
  <pc:docChgLst>
    <pc:chgData name="Yihan Xing" userId="S::2916437@uis.no::1f583ea8-28fc-44db-a44d-73882804b93d" providerId="AD" clId="Web-{81DDB634-5281-E659-52FA-E51B4985ECF4}"/>
    <pc:docChg chg="modSld">
      <pc:chgData name="Yihan Xing" userId="S::2916437@uis.no::1f583ea8-28fc-44db-a44d-73882804b93d" providerId="AD" clId="Web-{81DDB634-5281-E659-52FA-E51B4985ECF4}" dt="2024-10-13T09:56:03.528" v="21" actId="20577"/>
      <pc:docMkLst>
        <pc:docMk/>
      </pc:docMkLst>
      <pc:sldChg chg="modSp">
        <pc:chgData name="Yihan Xing" userId="S::2916437@uis.no::1f583ea8-28fc-44db-a44d-73882804b93d" providerId="AD" clId="Web-{81DDB634-5281-E659-52FA-E51B4985ECF4}" dt="2024-10-13T09:56:03.528" v="2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81DDB634-5281-E659-52FA-E51B4985ECF4}" dt="2024-10-13T09:56:03.528" v="21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4035E3A-2789-966F-2825-0BB439ECC1CB}"/>
    <pc:docChg chg="modSld">
      <pc:chgData name="Yihan Xing" userId="S::2916437@uis.no::1f583ea8-28fc-44db-a44d-73882804b93d" providerId="AD" clId="Web-{14035E3A-2789-966F-2825-0BB439ECC1CB}" dt="2024-10-28T21:47:52.246" v="2" actId="1076"/>
      <pc:docMkLst>
        <pc:docMk/>
      </pc:docMkLst>
      <pc:sldChg chg="addSp delSp modSp">
        <pc:chgData name="Yihan Xing" userId="S::2916437@uis.no::1f583ea8-28fc-44db-a44d-73882804b93d" providerId="AD" clId="Web-{14035E3A-2789-966F-2825-0BB439ECC1CB}" dt="2024-10-28T21:47:52.246" v="2" actId="1076"/>
        <pc:sldMkLst>
          <pc:docMk/>
          <pc:sldMk cId="2724294005" sldId="341"/>
        </pc:sldMkLst>
        <pc:picChg chg="del">
          <ac:chgData name="Yihan Xing" userId="S::2916437@uis.no::1f583ea8-28fc-44db-a44d-73882804b93d" providerId="AD" clId="Web-{14035E3A-2789-966F-2825-0BB439ECC1CB}" dt="2024-10-28T21:47:42.371" v="0"/>
          <ac:picMkLst>
            <pc:docMk/>
            <pc:sldMk cId="2724294005" sldId="341"/>
            <ac:picMk id="2" creationId="{ABB03C38-3197-04BA-584A-70071B9E8587}"/>
          </ac:picMkLst>
        </pc:picChg>
        <pc:picChg chg="add mod">
          <ac:chgData name="Yihan Xing" userId="S::2916437@uis.no::1f583ea8-28fc-44db-a44d-73882804b93d" providerId="AD" clId="Web-{14035E3A-2789-966F-2825-0BB439ECC1CB}" dt="2024-10-28T21:47:52.246" v="2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6CCEB0F-A8FC-B434-4649-B1F3C1C62D72}"/>
    <pc:docChg chg="modSld">
      <pc:chgData name="Yihan Xing" userId="S::2916437@uis.no::1f583ea8-28fc-44db-a44d-73882804b93d" providerId="AD" clId="Web-{76CCEB0F-A8FC-B434-4649-B1F3C1C62D72}" dt="2024-10-26T10:36:54.752" v="252" actId="20577"/>
      <pc:docMkLst>
        <pc:docMk/>
      </pc:docMkLst>
      <pc:sldChg chg="modSp">
        <pc:chgData name="Yihan Xing" userId="S::2916437@uis.no::1f583ea8-28fc-44db-a44d-73882804b93d" providerId="AD" clId="Web-{76CCEB0F-A8FC-B434-4649-B1F3C1C62D72}" dt="2024-10-26T10:35:19.954" v="247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76CCEB0F-A8FC-B434-4649-B1F3C1C62D72}" dt="2024-10-26T10:35:19.954" v="247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4:24.765" v="245" actId="20577"/>
        <pc:sldMkLst>
          <pc:docMk/>
          <pc:sldMk cId="3806557811" sldId="315"/>
        </pc:sldMkLst>
        <pc:spChg chg="mod">
          <ac:chgData name="Yihan Xing" userId="S::2916437@uis.no::1f583ea8-28fc-44db-a44d-73882804b93d" providerId="AD" clId="Web-{76CCEB0F-A8FC-B434-4649-B1F3C1C62D72}" dt="2024-10-26T10:34:24.765" v="245" actId="20577"/>
          <ac:spMkLst>
            <pc:docMk/>
            <pc:sldMk cId="3806557811" sldId="315"/>
            <ac:spMk id="4" creationId="{B95E1D9A-C6DB-F5B7-FA36-2E054D31A48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1:18.106" v="135" actId="20577"/>
        <pc:sldMkLst>
          <pc:docMk/>
          <pc:sldMk cId="2084842677" sldId="319"/>
        </pc:sldMkLst>
        <pc:spChg chg="mod">
          <ac:chgData name="Yihan Xing" userId="S::2916437@uis.no::1f583ea8-28fc-44db-a44d-73882804b93d" providerId="AD" clId="Web-{76CCEB0F-A8FC-B434-4649-B1F3C1C62D72}" dt="2024-10-26T10:31:18.106" v="135" actId="20577"/>
          <ac:spMkLst>
            <pc:docMk/>
            <pc:sldMk cId="2084842677" sldId="319"/>
            <ac:spMk id="4" creationId="{225AF747-89D0-8B17-2848-5AC865F8705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6:54.752" v="252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76CCEB0F-A8FC-B434-4649-B1F3C1C62D72}" dt="2024-10-26T10:36:54.752" v="252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C5BDCA5-D009-3256-3E3B-F5E08143CBBF}"/>
    <pc:docChg chg="addSld modSld">
      <pc:chgData name="Yihan Xing" userId="S::2916437@uis.no::1f583ea8-28fc-44db-a44d-73882804b93d" providerId="AD" clId="Web-{1C5BDCA5-D009-3256-3E3B-F5E08143CBBF}" dt="2024-10-26T18:59:42.214" v="151" actId="20577"/>
      <pc:docMkLst>
        <pc:docMk/>
      </pc:docMkLst>
      <pc:sldChg chg="modSp">
        <pc:chgData name="Yihan Xing" userId="S::2916437@uis.no::1f583ea8-28fc-44db-a44d-73882804b93d" providerId="AD" clId="Web-{1C5BDCA5-D009-3256-3E3B-F5E08143CBBF}" dt="2024-10-26T18:53:49.309" v="2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1C5BDCA5-D009-3256-3E3B-F5E08143CBBF}" dt="2024-10-26T18:53:49.309" v="29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addSp delSp modSp new">
        <pc:chgData name="Yihan Xing" userId="S::2916437@uis.no::1f583ea8-28fc-44db-a44d-73882804b93d" providerId="AD" clId="Web-{1C5BDCA5-D009-3256-3E3B-F5E08143CBBF}" dt="2024-10-26T18:59:42.214" v="151" actId="20577"/>
        <pc:sldMkLst>
          <pc:docMk/>
          <pc:sldMk cId="3822353496" sldId="339"/>
        </pc:sldMkLst>
        <pc:spChg chg="mod">
          <ac:chgData name="Yihan Xing" userId="S::2916437@uis.no::1f583ea8-28fc-44db-a44d-73882804b93d" providerId="AD" clId="Web-{1C5BDCA5-D009-3256-3E3B-F5E08143CBBF}" dt="2024-10-26T18:54:37.044" v="37"/>
          <ac:spMkLst>
            <pc:docMk/>
            <pc:sldMk cId="3822353496" sldId="339"/>
            <ac:spMk id="2" creationId="{B708D0A6-8DA2-CB2B-3F53-F6C3734BF7F9}"/>
          </ac:spMkLst>
        </pc:spChg>
        <pc:spChg chg="del mod">
          <ac:chgData name="Yihan Xing" userId="S::2916437@uis.no::1f583ea8-28fc-44db-a44d-73882804b93d" providerId="AD" clId="Web-{1C5BDCA5-D009-3256-3E3B-F5E08143CBBF}" dt="2024-10-26T18:55:30.233" v="44"/>
          <ac:spMkLst>
            <pc:docMk/>
            <pc:sldMk cId="3822353496" sldId="339"/>
            <ac:spMk id="4" creationId="{F54578C7-E827-2DBD-98C0-C79B5B7871EB}"/>
          </ac:spMkLst>
        </pc:spChg>
        <pc:spChg chg="add del mod">
          <ac:chgData name="Yihan Xing" userId="S::2916437@uis.no::1f583ea8-28fc-44db-a44d-73882804b93d" providerId="AD" clId="Web-{1C5BDCA5-D009-3256-3E3B-F5E08143CBBF}" dt="2024-10-26T18:56:29.687" v="51"/>
          <ac:spMkLst>
            <pc:docMk/>
            <pc:sldMk cId="3822353496" sldId="339"/>
            <ac:spMk id="6" creationId="{9777CA2A-30E7-30BB-A055-6CB673B84D14}"/>
          </ac:spMkLst>
        </pc:spChg>
        <pc:spChg chg="add mod">
          <ac:chgData name="Yihan Xing" userId="S::2916437@uis.no::1f583ea8-28fc-44db-a44d-73882804b93d" providerId="AD" clId="Web-{1C5BDCA5-D009-3256-3E3B-F5E08143CBBF}" dt="2024-10-26T18:58:18.665" v="94" actId="1076"/>
          <ac:spMkLst>
            <pc:docMk/>
            <pc:sldMk cId="3822353496" sldId="339"/>
            <ac:spMk id="9" creationId="{7E0ABAD6-A5C6-4845-9D1C-878424A0EEC9}"/>
          </ac:spMkLst>
        </pc:spChg>
        <pc:spChg chg="add mod">
          <ac:chgData name="Yihan Xing" userId="S::2916437@uis.no::1f583ea8-28fc-44db-a44d-73882804b93d" providerId="AD" clId="Web-{1C5BDCA5-D009-3256-3E3B-F5E08143CBBF}" dt="2024-10-26T18:59:42.214" v="151" actId="20577"/>
          <ac:spMkLst>
            <pc:docMk/>
            <pc:sldMk cId="3822353496" sldId="339"/>
            <ac:spMk id="10" creationId="{8580F832-02DE-79FC-3446-F286F8487709}"/>
          </ac:spMkLst>
        </pc:spChg>
        <pc:picChg chg="add mod">
          <ac:chgData name="Yihan Xing" userId="S::2916437@uis.no::1f583ea8-28fc-44db-a44d-73882804b93d" providerId="AD" clId="Web-{1C5BDCA5-D009-3256-3E3B-F5E08143CBBF}" dt="2024-10-26T18:58:18.650" v="92" actId="1076"/>
          <ac:picMkLst>
            <pc:docMk/>
            <pc:sldMk cId="3822353496" sldId="339"/>
            <ac:picMk id="7" creationId="{349BCF7B-514A-A405-5DB5-DC896DF83549}"/>
          </ac:picMkLst>
        </pc:picChg>
        <pc:picChg chg="add mod">
          <ac:chgData name="Yihan Xing" userId="S::2916437@uis.no::1f583ea8-28fc-44db-a44d-73882804b93d" providerId="AD" clId="Web-{1C5BDCA5-D009-3256-3E3B-F5E08143CBBF}" dt="2024-10-26T18:58:18.650" v="93" actId="1076"/>
          <ac:picMkLst>
            <pc:docMk/>
            <pc:sldMk cId="3822353496" sldId="339"/>
            <ac:picMk id="8" creationId="{DC879ACC-EF30-F3FE-EC00-2110A96B7C7A}"/>
          </ac:picMkLst>
        </pc:picChg>
      </pc:sldChg>
    </pc:docChg>
  </pc:docChgLst>
  <pc:docChgLst>
    <pc:chgData name="Yihan Xing" userId="S::2916437@uis.no::1f583ea8-28fc-44db-a44d-73882804b93d" providerId="AD" clId="Web-{BFEA2F7B-2DD1-1BEB-2601-4D945523F017}"/>
    <pc:docChg chg="modSld">
      <pc:chgData name="Yihan Xing" userId="S::2916437@uis.no::1f583ea8-28fc-44db-a44d-73882804b93d" providerId="AD" clId="Web-{BFEA2F7B-2DD1-1BEB-2601-4D945523F017}" dt="2024-10-28T21:38:00.831" v="79" actId="1076"/>
      <pc:docMkLst>
        <pc:docMk/>
      </pc:docMkLst>
      <pc:sldChg chg="addSp modSp">
        <pc:chgData name="Yihan Xing" userId="S::2916437@uis.no::1f583ea8-28fc-44db-a44d-73882804b93d" providerId="AD" clId="Web-{BFEA2F7B-2DD1-1BEB-2601-4D945523F017}" dt="2024-10-28T21:38:00.831" v="79" actId="1076"/>
        <pc:sldMkLst>
          <pc:docMk/>
          <pc:sldMk cId="2724294005" sldId="341"/>
        </pc:sldMkLst>
        <pc:spChg chg="add mod">
          <ac:chgData name="Yihan Xing" userId="S::2916437@uis.no::1f583ea8-28fc-44db-a44d-73882804b93d" providerId="AD" clId="Web-{BFEA2F7B-2DD1-1BEB-2601-4D945523F017}" dt="2024-10-28T21:38:00.831" v="79" actId="1076"/>
          <ac:spMkLst>
            <pc:docMk/>
            <pc:sldMk cId="2724294005" sldId="341"/>
            <ac:spMk id="5" creationId="{E0ABB24D-9031-7BDD-65EC-3C42E0FCBEB5}"/>
          </ac:spMkLst>
        </pc:spChg>
        <pc:picChg chg="add mod">
          <ac:chgData name="Yihan Xing" userId="S::2916437@uis.no::1f583ea8-28fc-44db-a44d-73882804b93d" providerId="AD" clId="Web-{BFEA2F7B-2DD1-1BEB-2601-4D945523F017}" dt="2024-10-28T21:37:58.284" v="78" actId="1076"/>
          <ac:picMkLst>
            <pc:docMk/>
            <pc:sldMk cId="2724294005" sldId="341"/>
            <ac:picMk id="2" creationId="{ABB03C38-3197-04BA-584A-70071B9E85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F280-7BD2-804A-BEF4-10417E4D2AB3}" type="datetimeFigureOut">
              <a:rPr lang="nb-NO" smtClean="0"/>
              <a:t>31.10.2024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43BE-DE61-AF40-9A94-F414206FF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5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43BE-DE61-AF40-9A94-F414206FFBA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517E99F6-755C-2D41-A203-EE91A9541440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8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974784" y="914400"/>
            <a:ext cx="3942273" cy="5232254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25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173856" y="1069675"/>
            <a:ext cx="8222474" cy="2251495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37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33B3-D657-8246-96F9-A8F7401984CB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5" y="1136132"/>
            <a:ext cx="773517" cy="49426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3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1BFD89FB-E37D-2E45-A3F2-33C96C4F67D2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D784B492-E262-0C40-8854-40698DF4A8E5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  <p:sp>
        <p:nvSpPr>
          <p:cNvPr id="12" name="Rektangel 11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Rett linje 12"/>
          <p:cNvCxnSpPr/>
          <p:nvPr userDrawn="1"/>
        </p:nvCxnSpPr>
        <p:spPr>
          <a:xfrm flipH="1">
            <a:off x="2619377" y="3738301"/>
            <a:ext cx="79152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tittel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63700" y="2136160"/>
            <a:ext cx="8871111" cy="22961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C4F7DF65-AC8E-524C-808B-7AFE31610A5C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Rektangel 11"/>
          <p:cNvSpPr/>
          <p:nvPr userDrawn="1"/>
        </p:nvSpPr>
        <p:spPr>
          <a:xfrm>
            <a:off x="1663700" y="1828800"/>
            <a:ext cx="8871111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3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41343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2420-0735-4340-8E66-0486C79BE971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32717" cy="3953503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120175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multi-line title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37A39-4B9E-FC47-B7D9-33F67BAD1AF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2375327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1" y="2743200"/>
            <a:ext cx="5132716" cy="3386201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08722" y="208722"/>
            <a:ext cx="11767929" cy="6430617"/>
          </a:xfrm>
          <a:prstGeom prst="rect">
            <a:avLst/>
          </a:prstGeom>
          <a:noFill/>
          <a:ln w="431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add a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09322" y="6550559"/>
            <a:ext cx="27432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BB6656B1-A1C1-3A4D-AC9E-E001FAFBFE9F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550559"/>
            <a:ext cx="41148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039478" y="6550559"/>
            <a:ext cx="1866647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1CAACE74-9F97-CC48-B4CB-2460102901B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3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4"/>
        </a:buBlip>
        <a:defRPr sz="23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5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ehttps:/hub.docker.com/r/nvidia/cuda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>
          <a:xfrm>
            <a:off x="409322" y="428263"/>
            <a:ext cx="11366014" cy="5997600"/>
          </a:xfrm>
          <a:solidFill>
            <a:schemeClr val="accent3"/>
          </a:solidFill>
        </p:spPr>
      </p:pic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1989056" y="2030336"/>
            <a:ext cx="9530499" cy="2603135"/>
          </a:xfrm>
        </p:spPr>
        <p:txBody>
          <a:bodyPr>
            <a:normAutofit fontScale="90000"/>
          </a:bodyPr>
          <a:lstStyle/>
          <a:p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Stavanger/Norway</a:t>
            </a: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University of Stavanger </a:t>
            </a:r>
            <a:b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nb-NO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uis.no</a:t>
            </a:r>
            <a:r>
              <a:rPr lang="nb-NO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2597203" y="1574276"/>
            <a:ext cx="7937608" cy="254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Bente Dale,  International Office</a:t>
            </a:r>
          </a:p>
        </p:txBody>
      </p:sp>
      <p:sp>
        <p:nvSpPr>
          <p:cNvPr id="11" name="Plassholder for dato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D6B4-E9AE-4954-84D3-668CC62072E3}" type="datetime4">
              <a:rPr lang="en-US" smtClean="0">
                <a:latin typeface="+mj-lt"/>
              </a:rPr>
              <a:t>October 31, 2024</a:t>
            </a:fld>
            <a:endParaRPr lang="en-US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7748046F-B9A9-49E0-8991-AEBB22BC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" y="424523"/>
            <a:ext cx="11538624" cy="600508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23F8415-9609-499E-9838-E396D1CC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8" y="578860"/>
            <a:ext cx="1896020" cy="189602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2FF05AB-81BC-4BE0-8C8A-84D2156EF9E1}"/>
              </a:ext>
            </a:extLst>
          </p:cNvPr>
          <p:cNvSpPr txBox="1"/>
          <p:nvPr/>
        </p:nvSpPr>
        <p:spPr>
          <a:xfrm>
            <a:off x="326688" y="5784258"/>
            <a:ext cx="740901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spc="-2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ROS 2-Gazebo - Marine Simulator v1.2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0AEC3F-EE35-4AC1-A714-60B6F37553C4}"/>
              </a:ext>
            </a:extLst>
          </p:cNvPr>
          <p:cNvSpPr txBox="1"/>
          <p:nvPr/>
        </p:nvSpPr>
        <p:spPr>
          <a:xfrm>
            <a:off x="8658306" y="3108769"/>
            <a:ext cx="3089275" cy="873957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An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international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university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campus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across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1300</a:t>
            </a:r>
            <a:r>
              <a:rPr sz="1800" b="1" spc="-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acres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of </a:t>
            </a:r>
            <a:r>
              <a:rPr sz="1800" b="1" spc="-2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land</a:t>
            </a: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A6A80-BB0E-47F4-8180-407EF997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6" y="4571263"/>
            <a:ext cx="1284546" cy="12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2B51E3C1-CECF-431F-97DB-4B87B50AB985}"/>
              </a:ext>
            </a:extLst>
          </p:cNvPr>
          <p:cNvSpPr txBox="1"/>
          <p:nvPr/>
        </p:nvSpPr>
        <p:spPr>
          <a:xfrm>
            <a:off x="9704127" y="5836600"/>
            <a:ext cx="2161185" cy="589264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Professor Yihan Xing</a:t>
            </a:r>
          </a:p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Study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program leader, </a:t>
            </a: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MSc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Marine and Offshore</a:t>
            </a:r>
            <a:endParaRPr sz="11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B411F-8005-4510-8588-5DFD6D32F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5" r="12657"/>
          <a:stretch/>
        </p:blipFill>
        <p:spPr>
          <a:xfrm>
            <a:off x="10351072" y="497748"/>
            <a:ext cx="1363018" cy="13694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E96C14-88A8-5D49-1982-86D498DBC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31" y="2702350"/>
            <a:ext cx="3506985" cy="30794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78284C-390A-E2FF-42DE-2E2859D7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817" y="2702349"/>
            <a:ext cx="3506985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9D1-E1E3-34D4-54A7-782D09A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0" y="1009620"/>
            <a:ext cx="5638125" cy="70850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Load and run Docker container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42BA4-C4A9-5500-EC13-881E828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5F77-8C8C-3283-BD82-376C2C2C0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load_dock.sh</a:t>
            </a:r>
          </a:p>
          <a:p>
            <a:pPr lvl="1">
              <a:buFont typeface="Courier New"/>
              <a:buChar char="o"/>
            </a:pPr>
            <a:r>
              <a:rPr lang="en-US" sz="1200" b="1" err="1">
                <a:latin typeface="Tahoma"/>
                <a:ea typeface="Tahoma"/>
                <a:cs typeface="Tahoma"/>
              </a:rPr>
              <a:t>xhost</a:t>
            </a:r>
            <a:r>
              <a:rPr lang="en-US" sz="1200" b="1">
                <a:latin typeface="Tahoma"/>
                <a:ea typeface="Tahoma"/>
                <a:cs typeface="Tahoma"/>
              </a:rPr>
              <a:t> +</a:t>
            </a:r>
            <a:r>
              <a:rPr lang="en-US" sz="1200" b="1" err="1">
                <a:latin typeface="Tahoma"/>
                <a:ea typeface="Tahoma"/>
                <a:cs typeface="Tahoma"/>
              </a:rPr>
              <a:t>local:docker</a:t>
            </a:r>
            <a:r>
              <a:rPr lang="en-US" sz="1200">
                <a:latin typeface="Tahoma"/>
                <a:ea typeface="Tahoma"/>
                <a:cs typeface="Tahoma"/>
              </a:rPr>
              <a:t>: Allows the Docker container to access the host's X server for GUI applications.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Container options: </a:t>
            </a:r>
            <a:r>
              <a:rPr lang="en-US" sz="1200" b="1">
                <a:latin typeface="Tahoma"/>
                <a:ea typeface="Tahoma"/>
                <a:cs typeface="Tahoma"/>
              </a:rPr>
              <a:t>-it</a:t>
            </a:r>
            <a:r>
              <a:rPr lang="en-US" sz="1200">
                <a:latin typeface="Tahoma"/>
                <a:ea typeface="Tahoma"/>
                <a:cs typeface="Tahoma"/>
              </a:rPr>
              <a:t>: Interactive mode with a pseudo-TTY; </a:t>
            </a:r>
            <a:r>
              <a:rPr lang="en-US" sz="1200" b="1">
                <a:latin typeface="Tahoma"/>
                <a:ea typeface="Tahoma"/>
                <a:cs typeface="Tahoma"/>
              </a:rPr>
              <a:t>--rm</a:t>
            </a:r>
            <a:r>
              <a:rPr lang="en-US" sz="1200">
                <a:latin typeface="Tahoma"/>
                <a:ea typeface="Tahoma"/>
                <a:cs typeface="Tahoma"/>
              </a:rPr>
              <a:t>: Automatically remove the container when it exits; </a:t>
            </a:r>
            <a:r>
              <a:rPr lang="en-US" sz="1200" b="1">
                <a:latin typeface="Tahoma"/>
                <a:ea typeface="Tahoma"/>
                <a:cs typeface="Tahoma"/>
              </a:rPr>
              <a:t>--privileged</a:t>
            </a:r>
            <a:r>
              <a:rPr lang="en-US" sz="1200">
                <a:latin typeface="Tahoma"/>
                <a:ea typeface="Tahoma"/>
                <a:cs typeface="Tahoma"/>
              </a:rPr>
              <a:t>: Gives extended privileges to this container; </a:t>
            </a:r>
            <a:r>
              <a:rPr lang="en-US" sz="1200" b="1">
                <a:latin typeface="Tahoma"/>
                <a:ea typeface="Tahoma"/>
                <a:cs typeface="Tahoma"/>
              </a:rPr>
              <a:t>--</a:t>
            </a:r>
            <a:r>
              <a:rPr lang="en-US" sz="1200" b="1" err="1">
                <a:latin typeface="Tahoma"/>
                <a:ea typeface="Tahoma"/>
                <a:cs typeface="Tahoma"/>
              </a:rPr>
              <a:t>gpus</a:t>
            </a:r>
            <a:r>
              <a:rPr lang="en-US" sz="1200" b="1">
                <a:latin typeface="Tahoma"/>
                <a:ea typeface="Tahoma"/>
                <a:cs typeface="Tahoma"/>
              </a:rPr>
              <a:t> all</a:t>
            </a:r>
            <a:r>
              <a:rPr lang="en-US" sz="1200">
                <a:latin typeface="Tahoma"/>
                <a:ea typeface="Tahoma"/>
                <a:cs typeface="Tahoma"/>
              </a:rPr>
              <a:t>: Allows the container to use all available NVIDIA GPUs; </a:t>
            </a:r>
            <a:r>
              <a:rPr lang="en-US" sz="1200" b="1">
                <a:latin typeface="Tahoma"/>
                <a:ea typeface="Tahoma"/>
                <a:cs typeface="Tahoma"/>
              </a:rPr>
              <a:t>--name 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: Names the container "</a:t>
            </a:r>
            <a:r>
              <a:rPr lang="en-US" sz="120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".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Environment variables: </a:t>
            </a:r>
            <a:r>
              <a:rPr lang="en-US" sz="1200" b="1">
                <a:latin typeface="Tahoma"/>
                <a:ea typeface="Tahoma"/>
                <a:cs typeface="Tahoma"/>
              </a:rPr>
              <a:t>XDG_RUNTIME_DIR=/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/runtime-root</a:t>
            </a:r>
            <a:r>
              <a:rPr lang="en-US" sz="1200">
                <a:latin typeface="Tahoma"/>
                <a:ea typeface="Tahoma"/>
                <a:cs typeface="Tahoma"/>
              </a:rPr>
              <a:t>: Sets the runtime directory; </a:t>
            </a:r>
            <a:r>
              <a:rPr lang="en-US" sz="1200" b="1">
                <a:latin typeface="Tahoma"/>
                <a:ea typeface="Tahoma"/>
                <a:cs typeface="Tahoma"/>
              </a:rPr>
              <a:t>DISPLAY=$DISPLAY</a:t>
            </a:r>
            <a:r>
              <a:rPr lang="en-US" sz="1200">
                <a:latin typeface="Tahoma"/>
                <a:ea typeface="Tahoma"/>
                <a:cs typeface="Tahoma"/>
              </a:rPr>
              <a:t>: Passes the host's DISPLAY environment to the container; </a:t>
            </a:r>
            <a:r>
              <a:rPr lang="en-US" sz="1200" b="1">
                <a:latin typeface="Tahoma"/>
                <a:ea typeface="Tahoma"/>
                <a:cs typeface="Tahoma"/>
              </a:rPr>
              <a:t>QT_X11_NO_MITSHM=1</a:t>
            </a:r>
            <a:r>
              <a:rPr lang="en-US" sz="1200">
                <a:latin typeface="Tahoma"/>
                <a:ea typeface="Tahoma"/>
                <a:cs typeface="Tahoma"/>
              </a:rPr>
              <a:t>: Disables MIT-SHM extension for Qt applications: </a:t>
            </a:r>
            <a:r>
              <a:rPr lang="en-US" sz="1200" b="1">
                <a:latin typeface="Tahoma"/>
                <a:ea typeface="Tahoma"/>
                <a:cs typeface="Tahoma"/>
              </a:rPr>
              <a:t>MESA_GL_VERSION_OVERRIDE=3.3</a:t>
            </a:r>
            <a:r>
              <a:rPr lang="en-US" sz="1200">
                <a:latin typeface="Tahoma"/>
                <a:ea typeface="Tahoma"/>
                <a:cs typeface="Tahoma"/>
              </a:rPr>
              <a:t>: Forces OpenGL version 3.3 for Mesa drivers.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Volume mounts: 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/.X11-unix:/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</a:t>
            </a:r>
            <a:r>
              <a:rPr lang="en-US" sz="1200">
                <a:latin typeface="Tahoma"/>
                <a:ea typeface="Tahoma"/>
                <a:cs typeface="Tahoma"/>
              </a:rPr>
              <a:t>: Mounts X11 socket for GUI support; /</a:t>
            </a:r>
            <a:r>
              <a:rPr lang="en-US" sz="1200" b="1">
                <a:latin typeface="Tahoma"/>
                <a:ea typeface="Tahoma"/>
                <a:cs typeface="Tahoma"/>
              </a:rPr>
              <a:t>home/</a:t>
            </a:r>
            <a:r>
              <a:rPr lang="en-US" sz="1200" b="1" err="1">
                <a:latin typeface="Tahoma"/>
                <a:ea typeface="Tahoma"/>
                <a:cs typeface="Tahoma"/>
              </a:rPr>
              <a:t>yhxing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Docker_WS</a:t>
            </a:r>
            <a:r>
              <a:rPr lang="en-US" sz="1200" b="1">
                <a:latin typeface="Tahoma"/>
                <a:ea typeface="Tahoma"/>
                <a:cs typeface="Tahoma"/>
              </a:rPr>
              <a:t>/marsim1:/home/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marsim_ws:rw</a:t>
            </a:r>
            <a:r>
              <a:rPr lang="en-US" sz="1200">
                <a:latin typeface="Tahoma"/>
                <a:ea typeface="Tahoma"/>
                <a:cs typeface="Tahoma"/>
              </a:rPr>
              <a:t>: Mounts a local directory into the container with read-write access; 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 b="1">
                <a:latin typeface="Tahoma"/>
                <a:ea typeface="Tahoma"/>
                <a:cs typeface="Tahoma"/>
              </a:rPr>
              <a:t>--runtime=</a:t>
            </a:r>
            <a:r>
              <a:rPr lang="en-US" sz="1200" b="1" err="1">
                <a:latin typeface="Tahoma"/>
                <a:ea typeface="Tahoma"/>
                <a:cs typeface="Tahoma"/>
              </a:rPr>
              <a:t>nvidia</a:t>
            </a:r>
            <a:r>
              <a:rPr lang="en-US" sz="1200">
                <a:latin typeface="Tahoma"/>
                <a:ea typeface="Tahoma"/>
                <a:cs typeface="Tahoma"/>
              </a:rPr>
              <a:t>: Specifies to use the NVIDIA Container Runtime.</a:t>
            </a:r>
            <a:endParaRPr lang="en-US" sz="1200"/>
          </a:p>
          <a:p>
            <a:pPr lvl="1">
              <a:buFont typeface="Courier New"/>
              <a:buChar char="o"/>
            </a:pPr>
            <a:endParaRPr lang="en-US" sz="1600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access_cont.sh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BF75-17B1-80A6-4B85-01FDF29FC590}"/>
              </a:ext>
            </a:extLst>
          </p:cNvPr>
          <p:cNvSpPr txBox="1"/>
          <p:nvPr/>
        </p:nvSpPr>
        <p:spPr>
          <a:xfrm>
            <a:off x="6925098" y="1038890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load_dock.sh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866B2-9B15-EC20-59E6-39C6A3154C6F}"/>
              </a:ext>
            </a:extLst>
          </p:cNvPr>
          <p:cNvSpPr txBox="1"/>
          <p:nvPr/>
        </p:nvSpPr>
        <p:spPr>
          <a:xfrm>
            <a:off x="6925098" y="4063563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access_cont.sh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A444BAC-CCE8-3DC2-9FD5-D0F38D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4311015"/>
            <a:ext cx="2722245" cy="5626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AC31A28-D6D8-09B0-9337-C2B21E4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06" y="1282411"/>
            <a:ext cx="3947680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794D-96CC-1F9A-2F85-ACCBFCF3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Some notes on load_dock.sh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5D8B-EB06-502A-E876-D23535E0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13747-8357-7237-F118-68AF3CF41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If you do not have a Nvidia GPU on your host machine, remove --</a:t>
            </a:r>
            <a:r>
              <a:rPr lang="en-US" err="1">
                <a:latin typeface="Tahoma"/>
                <a:ea typeface="Tahoma"/>
                <a:cs typeface="Tahoma"/>
              </a:rPr>
              <a:t>gpus</a:t>
            </a:r>
            <a:r>
              <a:rPr lang="en-US" dirty="0">
                <a:latin typeface="Tahoma"/>
                <a:ea typeface="Tahoma"/>
                <a:cs typeface="Tahoma"/>
              </a:rPr>
              <a:t> all and --runtime=</a:t>
            </a:r>
            <a:r>
              <a:rPr lang="en-US" err="1">
                <a:latin typeface="Tahoma"/>
                <a:ea typeface="Tahoma"/>
                <a:cs typeface="Tahoma"/>
              </a:rPr>
              <a:t>nvidia</a:t>
            </a:r>
            <a:r>
              <a:rPr lang="en-US" dirty="0">
                <a:latin typeface="Tahoma"/>
                <a:ea typeface="Tahoma"/>
                <a:cs typeface="Tahoma"/>
              </a:rPr>
              <a:t> 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Remember to change the volume mounting of the workspace directory to your own workspace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3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434-3C51-3933-8C73-DF083714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8" y="836762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Robot Operating System 2 (ROS 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7182-7ADD-F937-FD72-287C2E1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E33-41C7-38F8-70C1-7ABF8EF37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276" y="1665168"/>
            <a:ext cx="7609097" cy="285834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Material is taken from Rico, F. M. (2022). A concise introduction to robot programming with ROS 2. Chapman and Hall/CRC.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not an operating system; it is a middleware developed and maintained by the Open Robotics Foundation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Middleware is a layer of software between the operating system and the user applications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the 2nd generation of ROS</a:t>
            </a: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diagram of tools for robots operating system&#10;&#10;Description automatically generated">
            <a:extLst>
              <a:ext uri="{FF2B5EF4-FFF2-40B4-BE49-F238E27FC236}">
                <a16:creationId xmlns:a16="http://schemas.microsoft.com/office/drawing/2014/main" id="{1B649F2D-5A77-77CE-05C4-8D16978C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2" y="4592363"/>
            <a:ext cx="4331636" cy="141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EDE0F-C0DB-7E46-8573-62E1892AC5F9}"/>
              </a:ext>
            </a:extLst>
          </p:cNvPr>
          <p:cNvSpPr txBox="1"/>
          <p:nvPr/>
        </p:nvSpPr>
        <p:spPr>
          <a:xfrm>
            <a:off x="852426" y="5999518"/>
            <a:ext cx="4331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64275DE5-777E-8649-71AA-C8B818A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17" y="833887"/>
            <a:ext cx="3122958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925E-5788-934F-3FDE-01A28A9F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39" y="879894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architecture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83AB-2481-DC47-E4A3-1921049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49B9-FAE9-69F3-042A-ECC1CB17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47" y="1938337"/>
            <a:ext cx="5496789" cy="395350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User nodes </a:t>
            </a:r>
            <a:r>
              <a:rPr lang="nb-NO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with</a:t>
            </a:r>
            <a:r>
              <a:rPr lang="nb-NO">
                <a:latin typeface="Tahoma"/>
                <a:ea typeface="Tahoma"/>
                <a:cs typeface="Tahoma"/>
              </a:rPr>
              <a:t> ROS 2 via </a:t>
            </a:r>
            <a:r>
              <a:rPr lang="nb-NO" err="1">
                <a:latin typeface="Tahoma"/>
                <a:ea typeface="Tahoma"/>
                <a:cs typeface="Tahoma"/>
              </a:rPr>
              <a:t>RCL’s</a:t>
            </a:r>
            <a:r>
              <a:rPr lang="nb-NO" dirty="0">
                <a:latin typeface="Tahoma"/>
                <a:ea typeface="Tahoma"/>
                <a:cs typeface="Tahoma"/>
              </a:rPr>
              <a:t> APIs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is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</a:t>
            </a:r>
            <a:r>
              <a:rPr lang="nb-NO" dirty="0">
                <a:latin typeface="Tahoma"/>
                <a:ea typeface="Tahoma"/>
                <a:cs typeface="Tahoma"/>
              </a:rPr>
              <a:t> ROS 2 and is </a:t>
            </a:r>
            <a:r>
              <a:rPr lang="nb-NO" dirty="0" err="1">
                <a:latin typeface="Tahoma"/>
                <a:ea typeface="Tahoma"/>
                <a:cs typeface="Tahoma"/>
              </a:rPr>
              <a:t>written</a:t>
            </a:r>
            <a:r>
              <a:rPr lang="nb-NO" dirty="0">
                <a:latin typeface="Tahoma"/>
                <a:ea typeface="Tahoma"/>
                <a:cs typeface="Tahoma"/>
              </a:rPr>
              <a:t> in C</a:t>
            </a: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rclcpp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rclpy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rclc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etc</a:t>
            </a:r>
            <a:r>
              <a:rPr lang="nb-NO" dirty="0">
                <a:latin typeface="Tahoma"/>
                <a:ea typeface="Tahoma"/>
                <a:cs typeface="Tahoma"/>
              </a:rPr>
              <a:t> binds different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languages</a:t>
            </a:r>
            <a:r>
              <a:rPr lang="nb-NO" dirty="0">
                <a:latin typeface="Tahoma"/>
                <a:ea typeface="Tahoma"/>
                <a:cs typeface="Tahoma"/>
              </a:rPr>
              <a:t> to </a:t>
            </a:r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offering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same </a:t>
            </a:r>
            <a:r>
              <a:rPr lang="nb-NO" dirty="0" err="1">
                <a:latin typeface="Tahoma"/>
                <a:ea typeface="Tahoma"/>
                <a:cs typeface="Tahoma"/>
              </a:rPr>
              <a:t>behaviour</a:t>
            </a:r>
            <a:r>
              <a:rPr lang="nb-NO" dirty="0">
                <a:latin typeface="Tahoma"/>
                <a:ea typeface="Tahoma"/>
                <a:cs typeface="Tahoma"/>
              </a:rPr>
              <a:t>, i.e., </a:t>
            </a:r>
            <a:r>
              <a:rPr lang="nb-NO" dirty="0" err="1">
                <a:latin typeface="Tahoma"/>
                <a:ea typeface="Tahoma"/>
                <a:cs typeface="Tahoma"/>
              </a:rPr>
              <a:t>they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not </a:t>
            </a:r>
            <a:r>
              <a:rPr lang="nb-NO" dirty="0" err="1">
                <a:latin typeface="Tahoma"/>
                <a:ea typeface="Tahoma"/>
                <a:cs typeface="Tahoma"/>
              </a:rPr>
              <a:t>independent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implementations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>
                <a:latin typeface="Tahoma"/>
                <a:ea typeface="Tahoma"/>
                <a:cs typeface="Tahoma"/>
              </a:rPr>
              <a:t>ROS 2 is a </a:t>
            </a:r>
            <a:r>
              <a:rPr lang="nb-NO" err="1">
                <a:latin typeface="Tahoma"/>
                <a:ea typeface="Tahoma"/>
                <a:cs typeface="Tahoma"/>
              </a:rPr>
              <a:t>distributed</a:t>
            </a:r>
            <a:r>
              <a:rPr lang="nb-NO" dirty="0">
                <a:latin typeface="Tahoma"/>
                <a:ea typeface="Tahoma"/>
                <a:cs typeface="Tahoma"/>
              </a:rPr>
              <a:t> system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 dirty="0">
                <a:latin typeface="Tahoma"/>
                <a:ea typeface="Tahoma"/>
                <a:cs typeface="Tahoma"/>
              </a:rPr>
              <a:t> data </a:t>
            </a:r>
            <a:r>
              <a:rPr lang="nb-NO" err="1">
                <a:latin typeface="Tahoma"/>
                <a:ea typeface="Tahoma"/>
                <a:cs typeface="Tahoma"/>
              </a:rPr>
              <a:t>distribution</a:t>
            </a:r>
            <a:r>
              <a:rPr lang="nb-NO" dirty="0">
                <a:latin typeface="Tahoma"/>
                <a:ea typeface="Tahoma"/>
                <a:cs typeface="Tahoma"/>
              </a:rPr>
              <a:t> system (DDS) as </a:t>
            </a:r>
            <a:r>
              <a:rPr lang="nb-NO" err="1">
                <a:latin typeface="Tahoma"/>
                <a:ea typeface="Tahoma"/>
                <a:cs typeface="Tahoma"/>
              </a:rPr>
              <a:t>its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communications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layer</a:t>
            </a:r>
            <a:endParaRPr lang="nb-NO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There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several</a:t>
            </a:r>
            <a:r>
              <a:rPr lang="nb-NO" dirty="0">
                <a:latin typeface="Tahoma"/>
                <a:ea typeface="Tahoma"/>
                <a:cs typeface="Tahoma"/>
              </a:rPr>
              <a:t> DDS </a:t>
            </a:r>
            <a:r>
              <a:rPr lang="nb-NO" err="1">
                <a:latin typeface="Tahoma"/>
                <a:ea typeface="Tahoma"/>
                <a:cs typeface="Tahoma"/>
              </a:rPr>
              <a:t>vendors</a:t>
            </a:r>
            <a:r>
              <a:rPr lang="nb-NO">
                <a:latin typeface="Tahoma"/>
                <a:ea typeface="Tahoma"/>
                <a:cs typeface="Tahoma"/>
              </a:rPr>
              <a:t>; ROS 2 </a:t>
            </a:r>
            <a:r>
              <a:rPr lang="nb-NO" err="1">
                <a:latin typeface="Tahoma"/>
                <a:ea typeface="Tahoma"/>
                <a:cs typeface="Tahoma"/>
              </a:rPr>
              <a:t>Humble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Cyclone</a:t>
            </a:r>
            <a:r>
              <a:rPr lang="nb-NO" dirty="0">
                <a:latin typeface="Tahoma"/>
                <a:ea typeface="Tahoma"/>
                <a:cs typeface="Tahoma"/>
              </a:rPr>
              <a:t> DDS</a:t>
            </a:r>
          </a:p>
          <a:p>
            <a:pPr marL="323850" indent="-323850"/>
            <a:endParaRPr lang="nb-NO"/>
          </a:p>
          <a:p>
            <a:pPr marL="323850" indent="-323850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03DC1-C877-B7DC-C2E5-D45D0A8C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11" y="1938337"/>
            <a:ext cx="5028352" cy="350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C529-8855-5869-034E-28E7ECD57186}"/>
              </a:ext>
            </a:extLst>
          </p:cNvPr>
          <p:cNvSpPr txBox="1"/>
          <p:nvPr/>
        </p:nvSpPr>
        <p:spPr>
          <a:xfrm>
            <a:off x="6519211" y="5439089"/>
            <a:ext cx="50283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</p:spTree>
    <p:extLst>
      <p:ext uri="{BB962C8B-B14F-4D97-AF65-F5344CB8AC3E}">
        <p14:creationId xmlns:p14="http://schemas.microsoft.com/office/powerpoint/2010/main" val="142175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AB4E-F8DD-47DE-271A-D13A21C8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67" y="916020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ROS 1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5C12E-572B-2973-E6B2-7B4EFDC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ED3-773D-439E-90F9-C8A18A425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567" y="1938337"/>
            <a:ext cx="4210187" cy="3953503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Architecture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DDS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en-GB" dirty="0">
                <a:latin typeface="Tahoma"/>
                <a:ea typeface="Tahoma"/>
                <a:cs typeface="Tahoma"/>
              </a:rPr>
              <a:t>Master-Slave Architecture and the XML-RPC middleware (ROS 1)</a:t>
            </a:r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rcp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binders to </a:t>
            </a:r>
            <a:r>
              <a:rPr lang="nb-NO" dirty="0" err="1">
                <a:latin typeface="Tahoma"/>
                <a:ea typeface="Tahoma"/>
                <a:cs typeface="Tahoma"/>
              </a:rPr>
              <a:t>any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</a:t>
            </a:r>
            <a:r>
              <a:rPr lang="nb-NO" dirty="0">
                <a:latin typeface="Tahoma"/>
                <a:ea typeface="Tahoma"/>
                <a:cs typeface="Tahoma"/>
              </a:rPr>
              <a:t>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two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seperate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libraries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roscpp</a:t>
            </a:r>
            <a:r>
              <a:rPr lang="nb-NO" dirty="0">
                <a:latin typeface="Tahoma"/>
                <a:ea typeface="Tahoma"/>
                <a:cs typeface="Tahoma"/>
              </a:rPr>
              <a:t> and </a:t>
            </a:r>
            <a:r>
              <a:rPr lang="nb-NO" dirty="0" err="1">
                <a:latin typeface="Tahoma"/>
                <a:ea typeface="Tahoma"/>
                <a:cs typeface="Tahoma"/>
              </a:rPr>
              <a:t>rospy</a:t>
            </a:r>
            <a:r>
              <a:rPr lang="nb-NO" dirty="0">
                <a:latin typeface="Tahoma"/>
                <a:ea typeface="Tahoma"/>
                <a:cs typeface="Tahoma"/>
              </a:rPr>
              <a:t> (ROS 1)</a:t>
            </a:r>
          </a:p>
          <a:p>
            <a:pPr marL="323850" indent="-323850"/>
            <a:r>
              <a:rPr lang="nb-NO" err="1"/>
              <a:t>Features</a:t>
            </a:r>
            <a:endParaRPr lang="nb-NO"/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QoS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multi-threaded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exectution</a:t>
            </a:r>
            <a:r>
              <a:rPr lang="nb-NO" dirty="0">
                <a:latin typeface="Tahoma"/>
                <a:ea typeface="Tahoma"/>
                <a:cs typeface="Tahoma"/>
              </a:rPr>
              <a:t> and real-time </a:t>
            </a:r>
            <a:r>
              <a:rPr lang="nb-NO" dirty="0" err="1">
                <a:latin typeface="Tahoma"/>
                <a:ea typeface="Tahoma"/>
                <a:cs typeface="Tahoma"/>
              </a:rPr>
              <a:t>processing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Tooling</a:t>
            </a:r>
            <a:r>
              <a:rPr lang="nb-NO" dirty="0">
                <a:latin typeface="Tahoma"/>
                <a:ea typeface="Tahoma"/>
                <a:cs typeface="Tahoma"/>
              </a:rPr>
              <a:t>/</a:t>
            </a:r>
            <a:r>
              <a:rPr lang="nb-NO" dirty="0" err="1">
                <a:latin typeface="Tahoma"/>
                <a:ea typeface="Tahoma"/>
                <a:cs typeface="Tahoma"/>
              </a:rPr>
              <a:t>Ecosystem</a:t>
            </a:r>
            <a:endParaRPr lang="nb-NO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Not </a:t>
            </a:r>
            <a:r>
              <a:rPr lang="nb-NO" dirty="0" err="1">
                <a:latin typeface="Tahoma"/>
                <a:ea typeface="Tahoma"/>
                <a:cs typeface="Tahoma"/>
              </a:rPr>
              <a:t>backward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compatible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but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ROS 1 </a:t>
            </a:r>
            <a:r>
              <a:rPr lang="nb-NO" dirty="0" err="1">
                <a:latin typeface="Tahoma"/>
                <a:ea typeface="Tahoma"/>
                <a:cs typeface="Tahoma"/>
              </a:rPr>
              <a:t>can</a:t>
            </a:r>
            <a:r>
              <a:rPr lang="nb-NO" dirty="0">
                <a:latin typeface="Tahoma"/>
                <a:ea typeface="Tahoma"/>
                <a:cs typeface="Tahoma"/>
              </a:rPr>
              <a:t> be done via </a:t>
            </a:r>
            <a:r>
              <a:rPr lang="nb-NO" dirty="0" err="1">
                <a:latin typeface="Tahoma"/>
                <a:ea typeface="Tahoma"/>
                <a:cs typeface="Tahoma"/>
              </a:rPr>
              <a:t>ROSbridge</a:t>
            </a:r>
            <a:endParaRPr lang="nb-NO" dirty="0">
              <a:latin typeface="Tahoma"/>
              <a:ea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1BA0-5DDF-CBC5-989B-C63ADCD0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1" y="2059475"/>
            <a:ext cx="6497631" cy="343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E998-BAC2-7CB5-9324-9109DF37F421}"/>
              </a:ext>
            </a:extLst>
          </p:cNvPr>
          <p:cNvSpPr txBox="1"/>
          <p:nvPr/>
        </p:nvSpPr>
        <p:spPr>
          <a:xfrm>
            <a:off x="5141781" y="5491730"/>
            <a:ext cx="64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Maruyama, Y., Kato, S., &amp; Azumi, T. (2016, October). Exploring the performance of ROS2. In Proceedings of the 13th international conference on embedded software (pp. 1-10).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064-BCD5-EB75-2019-7D3FE58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Components of ROS 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7D96-E17D-5EFA-0A56-C7C9C120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9C84-8B5B-57AD-C1AF-89260C700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 2 is open source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The community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Large community of users and developers contributing software packages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Computation graph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runs as a computational graph consisting of nodes and arcs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Workspace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This is the user workspace that consists of the set of software installed on the robot or computer and the programs that the user develops</a:t>
            </a:r>
          </a:p>
        </p:txBody>
      </p:sp>
    </p:spTree>
    <p:extLst>
      <p:ext uri="{BB962C8B-B14F-4D97-AF65-F5344CB8AC3E}">
        <p14:creationId xmlns:p14="http://schemas.microsoft.com/office/powerpoint/2010/main" val="10686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5D8-509B-0CB2-F5EB-0CE4042D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58" y="87989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The computational graph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E738-D06D-E8B5-9810-81094273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9B91-4D90-4029-6B52-BBB8200F3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560" y="1938337"/>
            <a:ext cx="5413468" cy="4031257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Node: single purpose executable program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Topic: a named bus over which nodes exchange messages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Publication/subscription: nodes sending/receiving messages on a topic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Service: a synchronous request/response interaction between nodes: must be completed before the next one begins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Action: an asynchronous request/response interaction with feedback; can be performed concurrently without waiting for each other to complete</a:t>
            </a:r>
          </a:p>
        </p:txBody>
      </p:sp>
      <p:pic>
        <p:nvPicPr>
          <p:cNvPr id="5" name="Picture 4" descr="A diagram of a robot&#10;&#10;Description automatically generated">
            <a:extLst>
              <a:ext uri="{FF2B5EF4-FFF2-40B4-BE49-F238E27FC236}">
                <a16:creationId xmlns:a16="http://schemas.microsoft.com/office/drawing/2014/main" id="{B0CA7B1B-E0AC-B7A7-A2CB-69DEE2DB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36"/>
          <a:stretch/>
        </p:blipFill>
        <p:spPr>
          <a:xfrm>
            <a:off x="6256406" y="481889"/>
            <a:ext cx="5315144" cy="151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097B-678E-C7CB-8C99-9746DF2DFF78}"/>
              </a:ext>
            </a:extLst>
          </p:cNvPr>
          <p:cNvSpPr txBox="1"/>
          <p:nvPr/>
        </p:nvSpPr>
        <p:spPr>
          <a:xfrm>
            <a:off x="6256406" y="6063874"/>
            <a:ext cx="5315144" cy="415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8E41C-7E97-9451-5633-18AD1ED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40" y="2047166"/>
            <a:ext cx="5308610" cy="4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EF0-C72E-7F8B-2EC0-1C506A7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3" y="859723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workspace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2B7-6B58-9D82-609A-DFFECBF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439E0-2ACA-14FB-ADDF-93A4DAB1B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272" y="1938337"/>
            <a:ext cx="8081682" cy="3953503"/>
          </a:xfrm>
        </p:spPr>
        <p:txBody>
          <a:bodyPr/>
          <a:lstStyle/>
          <a:p>
            <a:r>
              <a:rPr lang="nb-NO"/>
              <a:t>Workspace </a:t>
            </a:r>
            <a:r>
              <a:rPr lang="nb-NO" err="1"/>
              <a:t>directory</a:t>
            </a:r>
            <a:endParaRPr lang="nb-NO"/>
          </a:p>
          <a:p>
            <a:r>
              <a:rPr lang="nb-NO"/>
              <a:t>Source </a:t>
            </a:r>
            <a:r>
              <a:rPr lang="nb-NO" err="1"/>
              <a:t>code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programs (</a:t>
            </a:r>
            <a:r>
              <a:rPr lang="nb-NO" err="1"/>
              <a:t>packages</a:t>
            </a:r>
            <a:r>
              <a:rPr lang="nb-NO"/>
              <a:t>)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stored</a:t>
            </a:r>
            <a:r>
              <a:rPr lang="nb-NO"/>
              <a:t> in </a:t>
            </a:r>
            <a:r>
              <a:rPr lang="nb-NO" b="1" err="1"/>
              <a:t>src</a:t>
            </a:r>
            <a:endParaRPr lang="nb-NO" b="1"/>
          </a:p>
          <a:p>
            <a:pPr lvl="1"/>
            <a:r>
              <a:rPr lang="nb-NO"/>
              <a:t>The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</a:t>
            </a:r>
            <a:r>
              <a:rPr lang="nb-NO" err="1"/>
              <a:t>contain</a:t>
            </a:r>
            <a:r>
              <a:rPr lang="nb-NO"/>
              <a:t> multiple </a:t>
            </a:r>
            <a:r>
              <a:rPr lang="nb-NO" err="1"/>
              <a:t>packages</a:t>
            </a:r>
            <a:endParaRPr lang="nb-NO"/>
          </a:p>
          <a:p>
            <a:pPr lvl="1"/>
            <a:r>
              <a:rPr lang="nb-NO" err="1"/>
              <a:t>Each</a:t>
            </a:r>
            <a:r>
              <a:rPr lang="nb-NO"/>
              <a:t> </a:t>
            </a:r>
            <a:r>
              <a:rPr lang="nb-NO" err="1"/>
              <a:t>package</a:t>
            </a:r>
            <a:r>
              <a:rPr lang="nb-NO"/>
              <a:t> is </a:t>
            </a:r>
            <a:r>
              <a:rPr lang="nb-NO" err="1"/>
              <a:t>stored</a:t>
            </a:r>
            <a:r>
              <a:rPr lang="nb-NO"/>
              <a:t> in 1 </a:t>
            </a:r>
            <a:r>
              <a:rPr lang="nb-NO" err="1"/>
              <a:t>directory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b="1"/>
              <a:t>CMakeList.txt</a:t>
            </a:r>
            <a:r>
              <a:rPr lang="nb-NO"/>
              <a:t> and </a:t>
            </a:r>
            <a:r>
              <a:rPr lang="nb-NO" b="1"/>
              <a:t>package.xml</a:t>
            </a:r>
          </a:p>
          <a:p>
            <a:r>
              <a:rPr lang="nb-NO"/>
              <a:t>Workspace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built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b="1" err="1"/>
              <a:t>colcon</a:t>
            </a:r>
            <a:r>
              <a:rPr lang="nb-NO" b="1"/>
              <a:t> </a:t>
            </a:r>
            <a:r>
              <a:rPr lang="nb-NO" b="1" err="1"/>
              <a:t>build</a:t>
            </a:r>
            <a:endParaRPr lang="nb-NO" b="1"/>
          </a:p>
          <a:p>
            <a:pPr lvl="1"/>
            <a:r>
              <a:rPr lang="nb-NO" b="1" err="1"/>
              <a:t>build</a:t>
            </a:r>
            <a:r>
              <a:rPr lang="nb-NO"/>
              <a:t>, </a:t>
            </a:r>
            <a:r>
              <a:rPr lang="nb-NO" b="1" err="1"/>
              <a:t>install</a:t>
            </a:r>
            <a:r>
              <a:rPr lang="nb-NO"/>
              <a:t> and </a:t>
            </a:r>
            <a:r>
              <a:rPr lang="nb-NO" b="1"/>
              <a:t>log</a:t>
            </a:r>
            <a:r>
              <a:rPr lang="nb-NO"/>
              <a:t> </a:t>
            </a:r>
            <a:r>
              <a:rPr lang="nb-NO" err="1"/>
              <a:t>directories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created</a:t>
            </a:r>
            <a:endParaRPr lang="nb-NO"/>
          </a:p>
          <a:p>
            <a:r>
              <a:rPr lang="nb-NO"/>
              <a:t>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packages</a:t>
            </a:r>
            <a:r>
              <a:rPr lang="nb-NO"/>
              <a:t>,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sourced</a:t>
            </a:r>
            <a:r>
              <a:rPr lang="nb-NO"/>
              <a:t> </a:t>
            </a:r>
            <a:r>
              <a:rPr lang="nb-NO" err="1"/>
              <a:t>after</a:t>
            </a:r>
            <a:r>
              <a:rPr lang="nb-NO"/>
              <a:t> </a:t>
            </a:r>
            <a:r>
              <a:rPr lang="nb-NO" err="1"/>
              <a:t>building</a:t>
            </a:r>
            <a:endParaRPr lang="nb-NO"/>
          </a:p>
          <a:p>
            <a:pPr lvl="1"/>
            <a:r>
              <a:rPr lang="nb-NO" b="1" err="1"/>
              <a:t>source</a:t>
            </a:r>
            <a:r>
              <a:rPr lang="nb-NO" b="1"/>
              <a:t> </a:t>
            </a:r>
            <a:r>
              <a:rPr lang="nb-NO" b="1" err="1"/>
              <a:t>install</a:t>
            </a:r>
            <a:r>
              <a:rPr lang="nb-NO" b="1"/>
              <a:t>/</a:t>
            </a:r>
            <a:r>
              <a:rPr lang="nb-NO" b="1" err="1"/>
              <a:t>setup.bash</a:t>
            </a:r>
            <a:r>
              <a:rPr lang="nb-NO"/>
              <a:t> </a:t>
            </a:r>
          </a:p>
          <a:p>
            <a:pPr lvl="1"/>
            <a:endParaRPr lang="nb-NO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709ADB-162E-7832-E34E-27E18082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2" y="1314450"/>
            <a:ext cx="2428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A2F-44DD-4F35-47F9-1FBEF14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CMakeList.txt and package.xml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F5ADF-12A9-746B-8FC0-CF9FAD4D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6D0-A477-CAF8-49F8-BAFC7442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Must be placed at the root of the package directory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Defines the build tool, folders to be included, dependencies,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E5D7A2-18F6-E75E-8F65-43130D4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7" t="1327" r="-601" b="-885"/>
          <a:stretch/>
        </p:blipFill>
        <p:spPr>
          <a:xfrm>
            <a:off x="715009" y="3353435"/>
            <a:ext cx="3011617" cy="2294842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28FD5-63DA-8548-BEA6-781D9B4A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3354388"/>
            <a:ext cx="7597140" cy="2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AF2-7ED0-7E0B-58FE-0B3AFB53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2" y="86973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Rviz2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201BF-2B69-48B5-F0F2-E4357B1D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5885C-3D2E-E7E8-9772-7D3F39CC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49" y="1938337"/>
            <a:ext cx="2895241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Port of Rviz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Installed by ROS2 by default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Provides graphic interface for users to view the robot, sensor data, maps,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  <a:endParaRPr lang="en-US" err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AAA46-3E1E-7949-37EA-CCA7225C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9" y="1866357"/>
            <a:ext cx="7811760" cy="4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17FF-6A52-C3E7-C297-A23D3F18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Updates from MARSIM v1.1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5B25D-CB17-E662-3221-0CB126F9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198CD-7AB5-B429-95BC-50C3AF8FD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Corrected DVL sensor mounting 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launch files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launch/complete_simlaunch_bluerov2.launch</a:t>
            </a:r>
          </a:p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 renamed to 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marsim_control_py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Structured as a Python package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scripts: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scripts/bluerov2_pid_pose_z_reqcontrol.py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Updated scripts: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pPr lvl="2">
              <a:buFont typeface="Wingdings"/>
              <a:buChar char="§"/>
            </a:pPr>
            <a:endParaRPr lang="en-US" dirty="0"/>
          </a:p>
          <a:p>
            <a:pPr lvl="1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203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618-822A-07D9-384C-A40353C6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866039"/>
            <a:ext cx="8025619" cy="692957"/>
          </a:xfrm>
        </p:spPr>
        <p:txBody>
          <a:bodyPr/>
          <a:lstStyle/>
          <a:p>
            <a:r>
              <a:rPr lang="nb-NO" err="1"/>
              <a:t>Gazebo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CCCBF-0699-E7AE-BAE4-9BF78BD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63C-B60F-31CC-5384-A9219B26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37" y="1938337"/>
            <a:ext cx="6397611" cy="3953503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nb-NO"/>
              <a:t>Open-</a:t>
            </a:r>
            <a:r>
              <a:rPr lang="nb-NO" err="1"/>
              <a:t>source</a:t>
            </a:r>
            <a:r>
              <a:rPr lang="nb-NO"/>
              <a:t> 3D </a:t>
            </a:r>
            <a:r>
              <a:rPr lang="nb-NO" err="1"/>
              <a:t>robotics</a:t>
            </a:r>
            <a:r>
              <a:rPr lang="nb-NO"/>
              <a:t> simulator </a:t>
            </a:r>
            <a:r>
              <a:rPr lang="nb-NO" err="1"/>
              <a:t>developed</a:t>
            </a:r>
            <a:r>
              <a:rPr lang="nb-NO"/>
              <a:t> and </a:t>
            </a:r>
            <a:r>
              <a:rPr lang="nb-NO" err="1"/>
              <a:t>maintained</a:t>
            </a:r>
            <a:r>
              <a:rPr lang="nb-NO"/>
              <a:t> by </a:t>
            </a:r>
            <a:r>
              <a:rPr lang="nb-NO" err="1"/>
              <a:t>the</a:t>
            </a:r>
            <a:r>
              <a:rPr lang="nb-NO"/>
              <a:t> Open </a:t>
            </a:r>
            <a:r>
              <a:rPr lang="nb-NO" err="1"/>
              <a:t>Robotics</a:t>
            </a:r>
            <a:r>
              <a:rPr lang="nb-NO"/>
              <a:t> Foundation</a:t>
            </a:r>
            <a:endParaRPr lang="en-US"/>
          </a:p>
          <a:p>
            <a:pPr marL="323850" indent="-323850"/>
            <a:r>
              <a:rPr lang="nb-NO" err="1"/>
              <a:t>Commonly</a:t>
            </a:r>
            <a:r>
              <a:rPr lang="nb-NO"/>
              <a:t> used </a:t>
            </a:r>
            <a:r>
              <a:rPr lang="nb-NO" err="1"/>
              <a:t>together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 and ROS2</a:t>
            </a:r>
          </a:p>
          <a:p>
            <a:pPr marL="323850" indent="-323850"/>
            <a:r>
              <a:rPr lang="nb-NO" err="1"/>
              <a:t>Features</a:t>
            </a:r>
            <a:r>
              <a:rPr lang="nb-NO"/>
              <a:t>:</a:t>
            </a:r>
          </a:p>
          <a:p>
            <a:pPr lvl="1"/>
            <a:r>
              <a:rPr lang="nb-NO" err="1"/>
              <a:t>Physics</a:t>
            </a:r>
            <a:r>
              <a:rPr lang="nb-NO"/>
              <a:t> </a:t>
            </a:r>
            <a:r>
              <a:rPr lang="nb-NO" err="1"/>
              <a:t>engines</a:t>
            </a:r>
            <a:r>
              <a:rPr lang="nb-NO"/>
              <a:t>: e.g., ODE, </a:t>
            </a:r>
            <a:r>
              <a:rPr lang="nb-NO" err="1"/>
              <a:t>Bullet</a:t>
            </a:r>
            <a:r>
              <a:rPr lang="nb-NO"/>
              <a:t>, </a:t>
            </a:r>
            <a:r>
              <a:rPr lang="nb-NO" err="1"/>
              <a:t>Simbody</a:t>
            </a:r>
            <a:r>
              <a:rPr lang="nb-NO"/>
              <a:t> and DART</a:t>
            </a:r>
          </a:p>
          <a:p>
            <a:pPr lvl="1"/>
            <a:r>
              <a:rPr lang="nb-NO"/>
              <a:t>3D </a:t>
            </a:r>
            <a:r>
              <a:rPr lang="nb-NO" err="1"/>
              <a:t>graphics</a:t>
            </a:r>
            <a:r>
              <a:rPr lang="nb-NO"/>
              <a:t>: </a:t>
            </a:r>
            <a:r>
              <a:rPr lang="nb-NO" err="1"/>
              <a:t>uses</a:t>
            </a:r>
            <a:r>
              <a:rPr lang="nb-NO"/>
              <a:t> Object-</a:t>
            </a:r>
            <a:r>
              <a:rPr lang="nb-NO" err="1"/>
              <a:t>Oriented</a:t>
            </a:r>
            <a:r>
              <a:rPr lang="nb-NO"/>
              <a:t> Graphics Rendering Engine</a:t>
            </a:r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Sensors and </a:t>
            </a:r>
            <a:r>
              <a:rPr lang="nb-NO" err="1">
                <a:latin typeface="Tahoma"/>
                <a:ea typeface="Tahoma"/>
                <a:cs typeface="Tahoma"/>
              </a:rPr>
              <a:t>actuators</a:t>
            </a:r>
            <a:r>
              <a:rPr lang="nb-NO">
                <a:latin typeface="Tahoma"/>
                <a:ea typeface="Tahoma"/>
                <a:cs typeface="Tahoma"/>
              </a:rPr>
              <a:t>: e.g., </a:t>
            </a:r>
            <a:r>
              <a:rPr lang="nb-NO" err="1">
                <a:latin typeface="Tahoma"/>
                <a:ea typeface="Tahoma"/>
                <a:cs typeface="Tahoma"/>
              </a:rPr>
              <a:t>lidar</a:t>
            </a:r>
            <a:r>
              <a:rPr lang="nb-NO">
                <a:latin typeface="Tahoma"/>
                <a:ea typeface="Tahoma"/>
                <a:cs typeface="Tahoma"/>
              </a:rPr>
              <a:t>, IMU, </a:t>
            </a:r>
            <a:r>
              <a:rPr lang="nb-NO" err="1">
                <a:latin typeface="Tahoma"/>
                <a:ea typeface="Tahoma"/>
                <a:cs typeface="Tahoma"/>
              </a:rPr>
              <a:t>cameras</a:t>
            </a:r>
            <a:r>
              <a:rPr lang="nb-NO">
                <a:latin typeface="Tahoma"/>
                <a:ea typeface="Tahoma"/>
                <a:cs typeface="Tahoma"/>
              </a:rPr>
              <a:t>, GPS, </a:t>
            </a:r>
            <a:r>
              <a:rPr lang="nb-NO" err="1">
                <a:latin typeface="Tahoma"/>
                <a:ea typeface="Tahoma"/>
                <a:cs typeface="Tahoma"/>
              </a:rPr>
              <a:t>etc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Plugins</a:t>
            </a:r>
            <a:r>
              <a:rPr lang="nb-NO"/>
              <a:t>: </a:t>
            </a:r>
            <a:r>
              <a:rPr lang="nb-NO" err="1"/>
              <a:t>easily</a:t>
            </a:r>
            <a:r>
              <a:rPr lang="nb-NO"/>
              <a:t> </a:t>
            </a:r>
            <a:r>
              <a:rPr lang="nb-NO" err="1"/>
              <a:t>extendable</a:t>
            </a:r>
            <a:r>
              <a:rPr lang="nb-NO"/>
              <a:t> for </a:t>
            </a:r>
            <a:r>
              <a:rPr lang="nb-NO" err="1"/>
              <a:t>custom</a:t>
            </a:r>
            <a:r>
              <a:rPr lang="nb-NO"/>
              <a:t> </a:t>
            </a:r>
            <a:r>
              <a:rPr lang="nb-NO" err="1"/>
              <a:t>functionalities</a:t>
            </a:r>
            <a:endParaRPr lang="nb-NO"/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World and </a:t>
            </a:r>
            <a:r>
              <a:rPr lang="nb-NO" err="1">
                <a:latin typeface="Tahoma"/>
                <a:ea typeface="Tahoma"/>
                <a:cs typeface="Tahoma"/>
              </a:rPr>
              <a:t>environment</a:t>
            </a:r>
            <a:r>
              <a:rPr lang="nb-NO">
                <a:latin typeface="Tahoma"/>
                <a:ea typeface="Tahoma"/>
                <a:cs typeface="Tahoma"/>
              </a:rPr>
              <a:t>: </a:t>
            </a:r>
            <a:r>
              <a:rPr lang="nb-NO" err="1">
                <a:latin typeface="Tahoma"/>
                <a:ea typeface="Tahoma"/>
                <a:cs typeface="Tahoma"/>
              </a:rPr>
              <a:t>allows</a:t>
            </a:r>
            <a:r>
              <a:rPr lang="nb-NO">
                <a:latin typeface="Tahoma"/>
                <a:ea typeface="Tahoma"/>
                <a:cs typeface="Tahoma"/>
              </a:rPr>
              <a:t> for </a:t>
            </a:r>
            <a:r>
              <a:rPr lang="nb-NO" err="1">
                <a:latin typeface="Tahoma"/>
                <a:ea typeface="Tahoma"/>
                <a:cs typeface="Tahoma"/>
              </a:rPr>
              <a:t>complex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dynamic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environments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Multi</a:t>
            </a:r>
            <a:r>
              <a:rPr lang="nb-NO"/>
              <a:t>-robot </a:t>
            </a:r>
            <a:r>
              <a:rPr lang="nb-NO" err="1"/>
              <a:t>simulation</a:t>
            </a:r>
            <a:endParaRPr lang="nb-NO"/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classic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(</a:t>
            </a:r>
            <a:r>
              <a:rPr lang="nb-NO" err="1">
                <a:latin typeface="Tahoma"/>
                <a:ea typeface="Tahoma"/>
                <a:cs typeface="Tahoma"/>
              </a:rPr>
              <a:t>previously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Ignition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We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Gazebo</a:t>
            </a:r>
            <a:r>
              <a:rPr lang="nb-NO" b="1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Harmonic</a:t>
            </a:r>
            <a:endParaRPr lang="nb-NO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40DF4-995F-7FA4-CB99-5BAB4D8A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65" y="4446355"/>
            <a:ext cx="4366814" cy="2025717"/>
          </a:xfrm>
          <a:prstGeom prst="rect">
            <a:avLst/>
          </a:prstGeom>
        </p:spPr>
      </p:pic>
      <p:pic>
        <p:nvPicPr>
          <p:cNvPr id="1026" name="Picture 2" descr="A Gazebo Simulation">
            <a:extLst>
              <a:ext uri="{FF2B5EF4-FFF2-40B4-BE49-F238E27FC236}">
                <a16:creationId xmlns:a16="http://schemas.microsoft.com/office/drawing/2014/main" id="{0688DF75-F9BC-F8BB-2B97-85781FA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411645"/>
            <a:ext cx="2776817" cy="17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59C41-6A30-AB63-184A-395DD464C839}"/>
              </a:ext>
            </a:extLst>
          </p:cNvPr>
          <p:cNvSpPr txBox="1"/>
          <p:nvPr/>
        </p:nvSpPr>
        <p:spPr>
          <a:xfrm>
            <a:off x="8756073" y="4168506"/>
            <a:ext cx="315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Gazebo. Source: https://github.com/gazebosim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CF40E7-615D-C915-DFBE-210E5846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14916"/>
            <a:ext cx="2327784" cy="1907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68B2A-A0FE-6B06-86CC-FB457E86B1C4}"/>
              </a:ext>
            </a:extLst>
          </p:cNvPr>
          <p:cNvSpPr txBox="1"/>
          <p:nvPr/>
        </p:nvSpPr>
        <p:spPr>
          <a:xfrm>
            <a:off x="7986529" y="2010451"/>
            <a:ext cx="3672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 Classic. Source: </a:t>
            </a:r>
            <a:r>
              <a:rPr lang="en-US" sz="1000">
                <a:latin typeface="Tahoma"/>
                <a:ea typeface="Tahoma"/>
                <a:cs typeface="Tahoma"/>
              </a:rPr>
              <a:t>Rico, F. M. (2022). A concise introduction to robot programming with ROS2. Chapman and Hall/CRC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20-50EC-4494-322D-45AA4EDD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6" y="914530"/>
            <a:ext cx="8025619" cy="692957"/>
          </a:xfrm>
        </p:spPr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ros_gz_bridge</a:t>
            </a:r>
            <a:endParaRPr lang="en-US" err="1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D260-D7A3-4010-A026-4B3FAF3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ADF2-493B-8CD1-0EB2-744C22C9B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0" y="1938337"/>
            <a:ext cx="5410995" cy="389289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 network bridge which enables the exchange of messages between ROS 2 and Gazebo Transport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the robot is simulated in Gazebo, while the robot is controlled in ROS2; the messages of the robot from Gazebo must be ported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Limited to only certain message types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There are several ways to configure the bridge; we will use a </a:t>
            </a:r>
            <a:r>
              <a:rPr lang="en-US" err="1">
                <a:latin typeface="Tahoma"/>
                <a:ea typeface="Tahoma"/>
                <a:cs typeface="Tahoma"/>
              </a:rPr>
              <a:t>yaml</a:t>
            </a:r>
            <a:r>
              <a:rPr lang="en-US">
                <a:latin typeface="Tahoma"/>
                <a:ea typeface="Tahoma"/>
                <a:cs typeface="Tahoma"/>
              </a:rPr>
              <a:t> file, which is the easiest way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7DA70A-4381-DB33-1073-399EEC87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33" y="1033145"/>
            <a:ext cx="5466080" cy="47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F9-47B9-3F24-6EAA-4E584CDA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07" y="872038"/>
            <a:ext cx="10146649" cy="69295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Marine Simulator Gazebo (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) package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263E2-B936-EFB1-63EE-E0959E77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3A7D-B803-C3FE-3931-06F9DB337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World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physics, user commands, scene broadcaster, imu, sensors,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system and buoyancy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Seabed modelling using a heightmap model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Custom-written Gauss Markov ocean current plugin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Cuurently</a:t>
            </a:r>
            <a:r>
              <a:rPr lang="en-US">
                <a:latin typeface="Tahoma"/>
                <a:ea typeface="Tahoma"/>
                <a:cs typeface="Tahoma"/>
              </a:rPr>
              <a:t> only BlueROV2 model - main body with 6 </a:t>
            </a:r>
            <a:r>
              <a:rPr lang="en-US" err="1">
                <a:latin typeface="Tahoma"/>
                <a:ea typeface="Tahoma"/>
                <a:cs typeface="Tahoma"/>
              </a:rPr>
              <a:t>thursters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Buoyancy modelled using a rectangular collision geometry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hydrodynamic, joint state publisher, pose publisher and odometry publisher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Thruster attached to main body using revolute joints with standard Gazebo thruster plugins</a:t>
            </a:r>
            <a:endParaRPr lang="en-US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Standard Gazebo IMU and DVL sensors with a custom-written </a:t>
            </a:r>
            <a:r>
              <a:rPr lang="en-US" sz="1900" err="1">
                <a:latin typeface="Tahoma"/>
                <a:ea typeface="Tahoma"/>
                <a:cs typeface="Tahoma"/>
              </a:rPr>
              <a:t>ccp</a:t>
            </a:r>
            <a:r>
              <a:rPr lang="en-US" sz="1900">
                <a:latin typeface="Tahoma"/>
                <a:ea typeface="Tahoma"/>
                <a:cs typeface="Tahoma"/>
              </a:rPr>
              <a:t> plugins and python scripts for post processing of measurements</a:t>
            </a: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Simulated depth sensor using standard Gazebo odometry publisher with added noise using a custom-written python script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ROS2 robot description and robot localization packages</a:t>
            </a:r>
            <a:endParaRPr lang="en-US" sz="1900" err="1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Custom-written python script for robot keyboard controller</a:t>
            </a:r>
            <a:endParaRPr lang="en-US" sz="1900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9DC-2E32-2C69-B2E7-6977265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Custom-written plugins and scripts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9312-0718-A2D2-B0D8-E73F35D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4F72-3F1F-9837-FAF1-20B318E44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Source codes are stored in /plugins and /scripts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::</a:t>
            </a:r>
            <a:r>
              <a:rPr lang="en-US" err="1">
                <a:latin typeface="Tahoma"/>
                <a:ea typeface="Tahoma"/>
                <a:cs typeface="Tahoma"/>
              </a:rPr>
              <a:t>GaussMarkovOceanCurrent</a:t>
            </a:r>
            <a:endParaRPr lang="en-US" err="1"/>
          </a:p>
          <a:p>
            <a:pPr marL="323850" indent="-323850"/>
            <a:r>
              <a:rPr lang="en-US" err="1"/>
              <a:t>marsim_gazebo</a:t>
            </a:r>
            <a:r>
              <a:rPr lang="en-US"/>
              <a:t>::</a:t>
            </a:r>
            <a:r>
              <a:rPr lang="en-US" err="1"/>
              <a:t>DVLRosConverter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depth_sensor_from_odom.py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noisy_odometry.py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ros_keyboard_controller.py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twist_stamper.py</a:t>
            </a:r>
          </a:p>
          <a:p>
            <a:pPr marL="323850" indent="-323850"/>
            <a:endParaRPr lang="en-US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A87-6984-5BB9-0F75-5D3E22B9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7037"/>
            <a:ext cx="67090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ahoma"/>
                <a:ea typeface="Tahoma"/>
                <a:cs typeface="Tahoma"/>
              </a:rPr>
              <a:t>marsim1.2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</a:t>
            </a:r>
            <a:r>
              <a:rPr lang="en-US" sz="3200" dirty="0">
                <a:latin typeface="Tahoma"/>
                <a:ea typeface="Tahoma"/>
                <a:cs typeface="Tahoma"/>
              </a:rPr>
              <a:t>ROS 2-Gazebo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F2522-FBB0-022B-9F48-B88DC3493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11244"/>
            <a:ext cx="7176653" cy="450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>
                <a:latin typeface="Tahoma"/>
                <a:ea typeface="Tahoma"/>
                <a:cs typeface="Tahoma"/>
              </a:rPr>
              <a:t>Currently only the </a:t>
            </a:r>
            <a:r>
              <a:rPr lang="en-US" sz="2000" b="1" err="1">
                <a:latin typeface="Tahoma"/>
                <a:ea typeface="Tahoma"/>
                <a:cs typeface="Tahoma"/>
              </a:rPr>
              <a:t>marsim_gazebo</a:t>
            </a:r>
            <a:r>
              <a:rPr lang="en-US" sz="2000">
                <a:latin typeface="Tahoma"/>
                <a:ea typeface="Tahoma"/>
                <a:cs typeface="Tahoma"/>
              </a:rPr>
              <a:t> package</a:t>
            </a:r>
            <a:endParaRPr lang="en-US"/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config</a:t>
            </a:r>
            <a:r>
              <a:rPr lang="en-US" sz="2000">
                <a:latin typeface="Tahoma"/>
                <a:ea typeface="Tahoma"/>
                <a:cs typeface="Tahoma"/>
              </a:rPr>
              <a:t>: holds the configuration files such as the </a:t>
            </a:r>
            <a:r>
              <a:rPr lang="en-US" sz="2000" err="1">
                <a:latin typeface="Tahoma"/>
                <a:ea typeface="Tahoma"/>
                <a:cs typeface="Tahoma"/>
              </a:rPr>
              <a:t>roz_gz_bridge</a:t>
            </a:r>
            <a:r>
              <a:rPr lang="en-US" sz="200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env-hooks</a:t>
            </a:r>
            <a:r>
              <a:rPr lang="en-US" sz="2000">
                <a:latin typeface="Tahoma"/>
                <a:ea typeface="Tahoma"/>
                <a:cs typeface="Tahoma"/>
              </a:rPr>
              <a:t>: holds the files required to define paths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launch</a:t>
            </a:r>
            <a:r>
              <a:rPr lang="en-US" sz="2000">
                <a:latin typeface="Tahoma"/>
                <a:ea typeface="Tahoma"/>
                <a:cs typeface="Tahoma"/>
              </a:rPr>
              <a:t>: holds the python launch files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models</a:t>
            </a:r>
            <a:r>
              <a:rPr lang="en-US" sz="2000">
                <a:latin typeface="Tahoma"/>
                <a:ea typeface="Tahoma"/>
                <a:cs typeface="Tahoma"/>
              </a:rPr>
              <a:t>: holds folders which contain the models in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format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plugins: </a:t>
            </a:r>
            <a:r>
              <a:rPr lang="en-US" sz="2000">
                <a:latin typeface="Tahoma"/>
                <a:ea typeface="Tahoma"/>
                <a:cs typeface="Tahoma"/>
              </a:rPr>
              <a:t>holds the </a:t>
            </a:r>
            <a:r>
              <a:rPr lang="en-US" sz="2000" err="1">
                <a:latin typeface="Tahoma"/>
                <a:ea typeface="Tahoma"/>
                <a:cs typeface="Tahoma"/>
              </a:rPr>
              <a:t>cpp</a:t>
            </a:r>
            <a:r>
              <a:rPr lang="en-US" sz="2000">
                <a:latin typeface="Tahoma"/>
                <a:ea typeface="Tahoma"/>
                <a:cs typeface="Tahoma"/>
              </a:rPr>
              <a:t> source codes (cc and </a:t>
            </a:r>
            <a:r>
              <a:rPr lang="en-US" sz="2000" err="1">
                <a:latin typeface="Tahoma"/>
                <a:ea typeface="Tahoma"/>
                <a:cs typeface="Tahoma"/>
              </a:rPr>
              <a:t>hh</a:t>
            </a:r>
            <a:r>
              <a:rPr lang="en-US" sz="2000">
                <a:latin typeface="Tahoma"/>
                <a:ea typeface="Tahoma"/>
                <a:cs typeface="Tahoma"/>
              </a:rPr>
              <a:t> files) for custom-made Gazebo plugins</a:t>
            </a:r>
            <a:endParaRPr lang="en-US" sz="2000" b="1">
              <a:latin typeface="Tahoma"/>
              <a:ea typeface="Tahoma"/>
              <a:cs typeface="Tahoma"/>
            </a:endParaRP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err="1">
                <a:latin typeface="Tahoma"/>
                <a:ea typeface="Tahoma"/>
                <a:cs typeface="Tahoma"/>
              </a:rPr>
              <a:t>rviz</a:t>
            </a:r>
            <a:r>
              <a:rPr lang="en-US" sz="2000">
                <a:latin typeface="Tahoma"/>
                <a:ea typeface="Tahoma"/>
                <a:cs typeface="Tahoma"/>
              </a:rPr>
              <a:t>: holds the Rviz2 configuration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files</a:t>
            </a:r>
            <a:endParaRPr lang="en-US"/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scripts</a:t>
            </a:r>
            <a:r>
              <a:rPr lang="en-US" sz="2000">
                <a:latin typeface="Tahoma"/>
                <a:ea typeface="Tahoma"/>
                <a:cs typeface="Tahoma"/>
              </a:rPr>
              <a:t>: holds scripts that can be used to control the BlueROV2 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worlds</a:t>
            </a:r>
            <a:r>
              <a:rPr lang="en-US" sz="2000">
                <a:latin typeface="Tahoma"/>
                <a:ea typeface="Tahoma"/>
                <a:cs typeface="Tahoma"/>
              </a:rPr>
              <a:t>: holds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world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98799-B701-7C8A-AF9B-E0247A5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B10A25-7BD5-4B48-B586-8598ACB61EAE}" type="datetime1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10/31/2024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F6228-115E-1B4E-BD1F-11AE3A6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858520"/>
            <a:ext cx="214376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A3AA-7DA1-05CB-3E25-9A86F7E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Starting up the model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8E078-8721-C113-45D8-C391367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F7319-275A-FD66-E741-5FBA066F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746432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empty_world.launch.py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spawn_bluerov2.launch.py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start_bridge.launch.py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complete_simlaunch_bluerov2.launch.py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 err="1">
                <a:latin typeface="Tahoma"/>
                <a:ea typeface="Tahoma"/>
                <a:cs typeface="Tahoma"/>
              </a:rPr>
              <a:t>ros</a:t>
            </a:r>
            <a:r>
              <a:rPr lang="en-US" dirty="0">
                <a:latin typeface="Tahoma"/>
                <a:ea typeface="Tahoma"/>
                <a:cs typeface="Tahoma"/>
              </a:rPr>
              <a:t> run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ros_keyboard_controller</a:t>
            </a:r>
            <a:r>
              <a:rPr lang="en-US" dirty="0">
                <a:latin typeface="Tahoma"/>
                <a:ea typeface="Tahoma"/>
                <a:cs typeface="Tahoma"/>
              </a:rPr>
              <a:t> bluerov2</a:t>
            </a:r>
          </a:p>
          <a:p>
            <a:pPr marL="323850" indent="-323850">
              <a:buFont typeface="Courier New"/>
              <a:buChar char="o"/>
            </a:pPr>
            <a:endParaRPr lang="en-US"/>
          </a:p>
          <a:p>
            <a:pPr marL="323850" indent="-323850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ROS2-GZ bridge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8026041" cy="4267729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ROS2 and Gazebo are separate programs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Recap: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(Robot Operating System 2):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flexible framework for writing robot software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 collection of tools, libraries, and conventions for robot development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Handles communication between different parts of a robotic system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Supports multiple programming languages (C++, Python, etc.)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Designed for distributed computing and real-time systems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Used for both simulated and physical robots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Gazebo: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3D dynamic simulator for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accurate simulation of robots in complex indoor and outdoor environments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Offers realistic sensor feedback and physically plausible interactions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Can simulate multiple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Often used in conjunction with ROS/ROS2 for testing and development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F10-1809-D15D-B06C-CE6BAB4E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13" y="827939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ROS 2-GZ bridge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D906-BDE4-9A4D-485B-0BF0680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204C-AD41-B515-C77E-E31E6DEDD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314" y="1809605"/>
            <a:ext cx="6384623" cy="2568049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Configured using bluerov2_ros_gz_bridge.yaml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Gazebo is the simulator, and ROS2 is the robot computer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Environment and robot measurements: Gazebo ---&gt; ROS2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commands: ROS2 ---&gt; Gazebo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506C63-A3C8-BA6A-56F3-EA4B0BBA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00" y="689437"/>
            <a:ext cx="4087495" cy="359537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C076FE2-06E5-D43F-ABAF-6B6FFE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9239"/>
            <a:ext cx="10779760" cy="1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0201-B609-473C-E0C7-BE55303A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1" y="897231"/>
            <a:ext cx="8025619" cy="692957"/>
          </a:xfrm>
        </p:spPr>
        <p:txBody>
          <a:bodyPr/>
          <a:lstStyle/>
          <a:p>
            <a:r>
              <a:rPr lang="nb-NO" err="1">
                <a:latin typeface="Tahoma"/>
                <a:ea typeface="Tahoma"/>
                <a:cs typeface="Tahoma"/>
              </a:rPr>
              <a:t>rqt_graph</a:t>
            </a:r>
            <a:endParaRPr lang="nb-NO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0ECC8-59E1-011C-02E2-6525E54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86D6-922C-7C40-A828-B549EF9E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71" y="1888233"/>
            <a:ext cx="3307874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1600" err="1">
                <a:latin typeface="Tahoma"/>
                <a:ea typeface="Tahoma"/>
                <a:cs typeface="Tahoma"/>
              </a:rPr>
              <a:t>Namespace</a:t>
            </a:r>
            <a:r>
              <a:rPr lang="nb-NO" sz="1600">
                <a:latin typeface="Tahoma"/>
                <a:ea typeface="Tahoma"/>
                <a:cs typeface="Tahoma"/>
              </a:rPr>
              <a:t>: bluerov2</a:t>
            </a: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nodes</a:t>
            </a:r>
            <a:endParaRPr lang="nb-NO" sz="1600"/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ros_gz_bridge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ekf_filter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robot_state_publisher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depth_sensor_from_odom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noisy_odometry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twist_stamper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</a:t>
            </a:r>
            <a:r>
              <a:rPr lang="nb-NO" sz="1600" err="1">
                <a:latin typeface="Tahoma"/>
                <a:ea typeface="Tahoma"/>
                <a:cs typeface="Tahoma"/>
              </a:rPr>
              <a:t>topics</a:t>
            </a:r>
            <a:endParaRPr lang="nb-NO" sz="1600" err="1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/bluerov2</a:t>
            </a:r>
            <a:endParaRPr lang="nb-NO" sz="1400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tf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robot_description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endParaRPr lang="nb-NO" sz="1400" err="1"/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filtered</a:t>
            </a:r>
            <a:endParaRPr lang="nb-NO" sz="1400" err="1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en-GB" sz="16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E47AC3D-848F-DE04-E7BE-EE8B13CB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39" y="0"/>
            <a:ext cx="790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2F-EB56-CCE6-8F1F-D7E9373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66" y="879894"/>
            <a:ext cx="8025619" cy="692957"/>
          </a:xfrm>
        </p:spPr>
        <p:txBody>
          <a:bodyPr/>
          <a:lstStyle/>
          <a:p>
            <a:r>
              <a:rPr lang="nb-NO">
                <a:latin typeface="Tahoma"/>
                <a:ea typeface="Tahoma"/>
                <a:cs typeface="Tahoma"/>
              </a:rPr>
              <a:t>TF2 </a:t>
            </a:r>
            <a:r>
              <a:rPr lang="nb-NO" err="1">
                <a:latin typeface="Tahoma"/>
                <a:ea typeface="Tahoma"/>
                <a:cs typeface="Tahoma"/>
              </a:rPr>
              <a:t>tree</a:t>
            </a:r>
            <a:endParaRPr lang="en-GB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7D15-18A4-3778-E021-209E61EF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D943FE-470E-E37F-A78F-DC3674123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007" y="5187347"/>
            <a:ext cx="10737374" cy="957458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2000">
                <a:latin typeface="Tahoma"/>
                <a:ea typeface="Tahoma"/>
                <a:cs typeface="Tahoma"/>
              </a:rPr>
              <a:t>No bluerov2/</a:t>
            </a:r>
            <a:r>
              <a:rPr lang="nb-NO" sz="2000" err="1">
                <a:latin typeface="Tahoma"/>
                <a:ea typeface="Tahoma"/>
                <a:cs typeface="Tahoma"/>
              </a:rPr>
              <a:t>base_link</a:t>
            </a:r>
            <a:r>
              <a:rPr lang="nb-NO" sz="2000">
                <a:latin typeface="Tahoma"/>
                <a:ea typeface="Tahoma"/>
                <a:cs typeface="Tahoma"/>
              </a:rPr>
              <a:t>/</a:t>
            </a:r>
            <a:r>
              <a:rPr lang="nb-NO" sz="2000" err="1">
                <a:latin typeface="Tahoma"/>
                <a:ea typeface="Tahoma"/>
                <a:cs typeface="Tahoma"/>
              </a:rPr>
              <a:t>depth_sensor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because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the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depth</a:t>
            </a:r>
            <a:r>
              <a:rPr lang="nb-NO" sz="2000">
                <a:latin typeface="Tahoma"/>
                <a:ea typeface="Tahoma"/>
                <a:cs typeface="Tahoma"/>
              </a:rPr>
              <a:t> sensor is </a:t>
            </a:r>
            <a:r>
              <a:rPr lang="nb-NO" sz="2000" err="1">
                <a:latin typeface="Tahoma"/>
                <a:ea typeface="Tahoma"/>
                <a:cs typeface="Tahoma"/>
              </a:rPr>
              <a:t>simulated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using</a:t>
            </a:r>
            <a:r>
              <a:rPr lang="nb-NO" sz="2000">
                <a:latin typeface="Tahoma"/>
                <a:ea typeface="Tahoma"/>
                <a:cs typeface="Tahoma"/>
              </a:rPr>
              <a:t> pose z </a:t>
            </a:r>
            <a:r>
              <a:rPr lang="nb-NO" sz="2000" err="1">
                <a:latin typeface="Tahoma"/>
                <a:ea typeface="Tahoma"/>
                <a:cs typeface="Tahoma"/>
              </a:rPr>
              <a:t>measurements</a:t>
            </a:r>
            <a:r>
              <a:rPr lang="nb-NO" sz="2000">
                <a:latin typeface="Tahoma"/>
                <a:ea typeface="Tahoma"/>
                <a:cs typeface="Tahoma"/>
              </a:rPr>
              <a:t> from /</a:t>
            </a:r>
            <a:r>
              <a:rPr lang="nb-NO" sz="2000" err="1">
                <a:latin typeface="Tahoma"/>
                <a:ea typeface="Tahoma"/>
                <a:cs typeface="Tahoma"/>
              </a:rPr>
              <a:t>odometry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with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gaussian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noise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added</a:t>
            </a:r>
            <a:endParaRPr lang="nb-NO" sz="2000" err="1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en-GB" sz="200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A154D13B-3DB4-B424-EB0C-51B20586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34"/>
            <a:ext cx="12192000" cy="2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342-F1E9-B06F-4E18-CD0F11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Corrected DVL sensor mounting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D4F87-3A14-1F8B-B5CD-B3B041F5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9D581-555F-D035-3D7B-CB30F84B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Vel_x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dirty="0" err="1">
                <a:latin typeface="Tahoma"/>
                <a:ea typeface="Tahoma"/>
                <a:cs typeface="Tahoma"/>
              </a:rPr>
              <a:t>Vel_y</a:t>
            </a:r>
            <a:r>
              <a:rPr lang="en-US" dirty="0">
                <a:latin typeface="Tahoma"/>
                <a:ea typeface="Tahoma"/>
                <a:cs typeface="Tahoma"/>
              </a:rPr>
              <a:t> were inverted 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Fixed by changing &lt;pose degrees="true"&gt;0.0 0 -0.12 0 0 180&lt;/pose&gt; to &lt;pose degrees="true"&gt;0.0 0 -0.12 0 0 0&lt;/pose&gt;</a:t>
            </a:r>
            <a:endParaRPr lang="en-US" dirty="0"/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Pos_x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err="1">
                <a:latin typeface="Tahoma"/>
                <a:ea typeface="Tahoma"/>
                <a:cs typeface="Tahoma"/>
              </a:rPr>
              <a:t>Pos_y</a:t>
            </a:r>
            <a:r>
              <a:rPr lang="en-US" dirty="0">
                <a:latin typeface="Tahoma"/>
                <a:ea typeface="Tahoma"/>
                <a:cs typeface="Tahoma"/>
              </a:rPr>
              <a:t> from the EKF was inverted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Fixed by deleting &lt;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&gt;0 0 0 0 0 -1.570796&lt;/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7513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– Robot Localization package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Implemented using ROS 2 robot localization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Configured using bluerov2_ekf_config.yaml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imu0: standard Gazebo IMU sensor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Orientations, angular velocities, linear accelerations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twist0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velocities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odom0</a:t>
            </a:r>
          </a:p>
          <a:p>
            <a:pPr lvl="1">
              <a:buFont typeface="Courier New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Only pose z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Can be tuned through the </a:t>
            </a:r>
            <a:r>
              <a:rPr lang="en-US" dirty="0" err="1">
                <a:latin typeface="Tahoma"/>
                <a:ea typeface="Tahoma"/>
                <a:cs typeface="Tahoma"/>
              </a:rPr>
              <a:t>defintion</a:t>
            </a:r>
            <a:r>
              <a:rPr lang="en-US" dirty="0">
                <a:latin typeface="Tahoma"/>
                <a:ea typeface="Tahoma"/>
                <a:cs typeface="Tahoma"/>
              </a:rPr>
              <a:t> of the covariances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FD87-A0BF-FA90-C2C7-C73075F3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-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4424A-11E4-4B88-520F-9D27ED60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BA97-634D-578A-C8D5-8880DDAC9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Purpose: State estimation for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Estimates the state of a dynamic system from noisy measurements</a:t>
            </a:r>
            <a:endParaRPr lang="en-US"/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Crucial for robotics, autonomous systems, and control applications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Extends the linear Kalman Filter to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Uses local linearization around the current state estimate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Key applications: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Robot localization and navigation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Sensor fusion in autonomous vehicles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Spacecraft attitude determination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Target tracking in radar systems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Addresses challenges of: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System nonlinearity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Measurement and process noise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Multi-sensor integration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 EKF algorithm aims to estimate the full 3D pose and velocity (6 pose states and 6 velocity states) of the robot over time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Consists of two steps: prediction and update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For more details, see Moore, T., &amp; Stouch, D. (2016). A generalized extended </a:t>
            </a:r>
            <a:r>
              <a:rPr lang="en-US" err="1">
                <a:latin typeface="Tahoma"/>
                <a:ea typeface="Tahoma"/>
                <a:cs typeface="Tahoma"/>
              </a:rPr>
              <a:t>kalman</a:t>
            </a:r>
            <a:r>
              <a:rPr lang="en-US">
                <a:latin typeface="Tahoma"/>
                <a:ea typeface="Tahoma"/>
                <a:cs typeface="Tahoma"/>
              </a:rPr>
              <a:t> filter implementation for the robot operating system. In Intelligent Autonomous Systems 13: Proceedings of the 13th International Conference IAS-13 (pp. 335-348). Springer International Publishing.</a:t>
            </a:r>
          </a:p>
          <a:p>
            <a:pPr marL="323850" indent="-323850"/>
            <a:endParaRPr lang="en-US" i="1" baseline="-25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4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2E-F3F2-72A9-064B-5A8FFF49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290826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Robot state and measurements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05712-711E-0BFA-F2CC-713D094A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B77B-F77A-AB39-476C-2DDE37FD8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state: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f(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endParaRPr lang="en-US" sz="1500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b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12-dimensional state vector (x, y, z, roll, pitch, yaw, </a:t>
            </a:r>
            <a:r>
              <a:rPr lang="en-US" err="1">
                <a:latin typeface="Tahoma"/>
                <a:ea typeface="Tahoma"/>
                <a:cs typeface="Tahoma"/>
              </a:rPr>
              <a:t>vx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wz</a:t>
            </a:r>
            <a:r>
              <a:rPr lang="en-US">
                <a:latin typeface="Tahoma"/>
                <a:ea typeface="Tahoma"/>
                <a:cs typeface="Tahoma"/>
              </a:rPr>
              <a:t>)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the nonlinear state transition function</a:t>
            </a:r>
          </a:p>
          <a:p>
            <a:pPr lvl="1">
              <a:buFont typeface="Courier New,monospace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4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process noise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which is assumed to be normally </a:t>
            </a:r>
            <a:r>
              <a:rPr lang="en-US" err="1">
                <a:latin typeface="Tahoma"/>
                <a:ea typeface="Tahoma"/>
                <a:cs typeface="Tahoma"/>
              </a:rPr>
              <a:t>distrubuted</a:t>
            </a:r>
            <a:endParaRPr lang="en-US" err="1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Measurements: </a:t>
            </a: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h(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endParaRPr lang="en-US" i="1" baseline="-250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measurement at time 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nonlinear sensor model that maps the states into the measurement space</a:t>
            </a: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normally distributed sensor noise</a:t>
            </a:r>
          </a:p>
        </p:txBody>
      </p:sp>
    </p:spTree>
    <p:extLst>
      <p:ext uri="{BB962C8B-B14F-4D97-AF65-F5344CB8AC3E}">
        <p14:creationId xmlns:p14="http://schemas.microsoft.com/office/powerpoint/2010/main" val="315638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Project the current state estimate and error covariance forward in time: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 of the state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robot model or nonlinear state transition function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state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b="1" i="1">
                <a:latin typeface="Tahoma"/>
                <a:ea typeface="Tahoma"/>
                <a:cs typeface="Tahoma"/>
              </a:rPr>
              <a:t>FP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estimated error covariance projected via 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and perturbed by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is the Jacobian of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is the process noise covariance</a:t>
            </a:r>
          </a:p>
        </p:txBody>
      </p:sp>
    </p:spTree>
    <p:extLst>
      <p:ext uri="{BB962C8B-B14F-4D97-AF65-F5344CB8AC3E}">
        <p14:creationId xmlns:p14="http://schemas.microsoft.com/office/powerpoint/2010/main" val="3572458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>
                <a:latin typeface="Tahoma"/>
                <a:ea typeface="Tahoma"/>
                <a:cs typeface="Tahoma"/>
              </a:rPr>
              <a:t>est(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Kalman gain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observation matrix, the Jacobian of </a:t>
            </a: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, the observation model function or the nonlinear sensor model. To support a wide array of sensors,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an identity matrix in the </a:t>
            </a:r>
            <a:r>
              <a:rPr lang="en-US" err="1">
                <a:latin typeface="Tahoma"/>
                <a:ea typeface="Tahoma"/>
                <a:cs typeface="Tahoma"/>
              </a:rPr>
              <a:t>robot_localization</a:t>
            </a:r>
            <a:r>
              <a:rPr lang="en-US">
                <a:latin typeface="Tahoma"/>
                <a:ea typeface="Tahoma"/>
                <a:cs typeface="Tahoma"/>
              </a:rPr>
              <a:t> package.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 is the measurement covariance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296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696823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This equation projects the state estimate forward in time</a:t>
            </a:r>
          </a:p>
          <a:p>
            <a:pPr marL="685800" indent="-228600">
              <a:spcBef>
                <a:spcPts val="500"/>
              </a:spcBef>
              <a:buFont typeface="Courier New"/>
              <a:buChar char="o"/>
            </a:pP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represents the robot's motion model. For example, if the robot is moving at a certain velocity, </a:t>
            </a: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would use this information to predict where the robot will be at the next time step.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key point here is that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can be nonlinear, which is what distinguishes the Extended Kalman Filter from the regular Kalman Filter. This allows it to handle more complex systems and motions.</a:t>
            </a:r>
            <a:endParaRPr lang="en-US"/>
          </a:p>
          <a:p>
            <a:pPr marL="323850" indent="-323850"/>
            <a:endParaRPr lang="en-US" b="1" i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437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411" y="879894"/>
            <a:ext cx="10128884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 (2)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Covariance prediction: </a:t>
            </a:r>
            <a:r>
              <a:rPr lang="en-US" dirty="0" err="1">
                <a:latin typeface="Tahoma"/>
                <a:ea typeface="Tahoma"/>
                <a:cs typeface="Tahoma"/>
              </a:rPr>
              <a:t>est</a:t>
            </a:r>
            <a:r>
              <a:rPr lang="en-US" dirty="0">
                <a:latin typeface="Tahoma"/>
                <a:ea typeface="Tahoma"/>
                <a:cs typeface="Tahoma"/>
              </a:rPr>
              <a:t>(</a:t>
            </a:r>
            <a:r>
              <a:rPr lang="en-US" b="1" i="1" dirty="0">
                <a:latin typeface="Tahoma"/>
                <a:ea typeface="Tahoma"/>
                <a:cs typeface="Tahoma"/>
              </a:rPr>
              <a:t>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latin typeface="Tahoma"/>
                <a:ea typeface="Tahoma"/>
                <a:cs typeface="Tahoma"/>
              </a:rPr>
              <a:t>) = </a:t>
            </a: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</a:t>
            </a:r>
            <a:r>
              <a:rPr lang="en-US" dirty="0">
                <a:latin typeface="Tahoma"/>
                <a:ea typeface="Tahoma"/>
                <a:cs typeface="Tahoma"/>
              </a:rPr>
              <a:t> + </a:t>
            </a:r>
            <a:r>
              <a:rPr lang="en-US" b="1" i="1" dirty="0">
                <a:latin typeface="Tahoma"/>
                <a:ea typeface="Tahoma"/>
                <a:cs typeface="Tahoma"/>
              </a:rPr>
              <a:t>Q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the Jacobian of </a:t>
            </a:r>
            <a:r>
              <a:rPr lang="en-US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and represents how changes in the previous state affect the current state. It's used to transform the previous covariance into the new time step. The use of the Jacobian 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another key aspect of the Extended Kalman Filter. It's a linear approximation of how the nonlinear function f behaves near the current estimate. This linearization is what allows the EKF to apply the Kalman Filter framework to nonlinear systems.</a:t>
            </a:r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 </a:t>
            </a:r>
            <a:r>
              <a:rPr lang="en-US" dirty="0">
                <a:latin typeface="Tahoma"/>
                <a:ea typeface="Tahoma"/>
                <a:cs typeface="Tahoma"/>
              </a:rPr>
              <a:t>propagates the previous uncertainty through the state transition model.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a</a:t>
            </a:r>
            <a:r>
              <a:rPr lang="en-US" dirty="0">
                <a:latin typeface="Tahoma"/>
                <a:ea typeface="Tahoma"/>
                <a:cs typeface="Tahoma"/>
              </a:rPr>
              <a:t>dds additional uncertainty due to imperfections in our model or external factors we can't account for.</a:t>
            </a:r>
          </a:p>
        </p:txBody>
      </p:sp>
    </p:spTree>
    <p:extLst>
      <p:ext uri="{BB962C8B-B14F-4D97-AF65-F5344CB8AC3E}">
        <p14:creationId xmlns:p14="http://schemas.microsoft.com/office/powerpoint/2010/main" val="3408917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822788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 represents how much we expect the measurement to change based on changes in our state estimate</a:t>
            </a:r>
          </a:p>
          <a:p>
            <a:pPr lvl="1">
              <a:buFont typeface="Courier New"/>
              <a:buChar char="o"/>
            </a:pPr>
            <a:r>
              <a:rPr lang="en-US" sz="2300" b="1" i="1">
                <a:latin typeface="Tahoma"/>
                <a:ea typeface="Tahoma"/>
                <a:cs typeface="Tahoma"/>
              </a:rPr>
              <a:t>H </a:t>
            </a: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 sz="2300">
                <a:latin typeface="Tahoma"/>
                <a:ea typeface="Tahoma"/>
                <a:cs typeface="Tahoma"/>
              </a:rPr>
              <a:t> + </a:t>
            </a:r>
            <a:r>
              <a:rPr lang="en-US" sz="2300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 represents the total expected variance in our measurement (predicted measurement uncertainty + actual measurement noise).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inverse at the end turns this into a ratio - effectively, "how much should we trust this measurement compared to our prediction?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 </a:t>
            </a:r>
            <a:endParaRPr lang="en-US" sz="1900" b="1" i="1"/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is the difference between the actual measurement 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and what we expected to measure </a:t>
            </a:r>
            <a:r>
              <a:rPr lang="en-US" sz="1900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)). This is often called the "innovation" or "measurement residual".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We multiply this difference by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to determine how much to adjust our prediction. If K is large, we adjust our estimate more towards the new measurement. If K is small, we trust our prediction more.</a:t>
            </a:r>
          </a:p>
          <a:p>
            <a:pPr marL="0" indent="0">
              <a:buNone/>
            </a:pPr>
            <a:endParaRPr lang="en-US" i="1" baseline="30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0596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65" y="879894"/>
            <a:ext cx="10317695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 (2)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Tx/>
              <a:buChar char="•"/>
            </a:pPr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 </a:t>
            </a:r>
            <a:r>
              <a:rPr lang="en-US">
                <a:latin typeface="Tahoma"/>
                <a:ea typeface="Tahoma"/>
                <a:cs typeface="Tahoma"/>
              </a:rPr>
              <a:t>represents how much of our previous uncertainty estimate we're keeping. If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large (we trusted the measurement a lot), this term becomes smaller.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  </a:t>
            </a:r>
            <a:r>
              <a:rPr lang="en-US">
                <a:latin typeface="Tahoma"/>
                <a:ea typeface="Tahoma"/>
                <a:cs typeface="Tahoma"/>
              </a:rPr>
              <a:t>reduces our uncertainty based on how much information we gained from the measurement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adds back some uncertainty based on how noisy our measurement was</a:t>
            </a:r>
          </a:p>
        </p:txBody>
      </p:sp>
    </p:spTree>
    <p:extLst>
      <p:ext uri="{BB962C8B-B14F-4D97-AF65-F5344CB8AC3E}">
        <p14:creationId xmlns:p14="http://schemas.microsoft.com/office/powerpoint/2010/main" val="418127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D0A6-8DA2-CB2B-3F53-F6C3734B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ahoma"/>
                <a:ea typeface="Tahoma"/>
                <a:cs typeface="Tahoma"/>
              </a:rPr>
              <a:t>Updated scripts/bluerov2_pid_pose_z_control.py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887B5-2C13-3BFA-05ED-03410D25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BCF7B-514A-A405-5DB5-DC896DF8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76" y="2250470"/>
            <a:ext cx="7010400" cy="11525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C879ACC-EF30-F3FE-EC00-2110A96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" y="4532312"/>
            <a:ext cx="7008495" cy="11461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E0ABAD6-A5C6-4845-9D1C-878424A0EEC9}"/>
              </a:ext>
            </a:extLst>
          </p:cNvPr>
          <p:cNvSpPr/>
          <p:nvPr/>
        </p:nvSpPr>
        <p:spPr>
          <a:xfrm>
            <a:off x="4277360" y="3545839"/>
            <a:ext cx="294640" cy="894080"/>
          </a:xfrm>
          <a:prstGeom prst="downArrow">
            <a:avLst/>
          </a:prstGeom>
          <a:solidFill>
            <a:srgbClr val="020E50"/>
          </a:solidFill>
          <a:ln>
            <a:solidFill>
              <a:srgbClr val="020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0F832-02DE-79FC-3446-F286F8487709}"/>
              </a:ext>
            </a:extLst>
          </p:cNvPr>
          <p:cNvSpPr txBox="1"/>
          <p:nvPr/>
        </p:nvSpPr>
        <p:spPr>
          <a:xfrm>
            <a:off x="8188960" y="2428240"/>
            <a:ext cx="3423920" cy="2108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The script will now not send any commands now to T1, T2, </a:t>
            </a:r>
            <a:r>
              <a:rPr lang="en-US">
                <a:latin typeface="Tahoma"/>
                <a:ea typeface="Tahoma"/>
                <a:cs typeface="Tahoma"/>
              </a:rPr>
              <a:t>T3 and T4.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This allows T1 to T4 to receive commands from </a:t>
            </a:r>
            <a:r>
              <a:rPr lang="en-US" err="1">
                <a:latin typeface="Tahoma"/>
                <a:ea typeface="Tahoma"/>
                <a:cs typeface="Tahoma"/>
              </a:rPr>
              <a:t>xyyaw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controls without any conflicts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53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A48A-F67F-7307-D56B-F232C179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FF53-0419-201C-062C-541CA65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" r="-281" b="1050"/>
          <a:stretch/>
        </p:blipFill>
        <p:spPr>
          <a:xfrm>
            <a:off x="934306" y="1913538"/>
            <a:ext cx="4686738" cy="3177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BE65A-C58B-5568-CDCC-159D3933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03" y="257981"/>
            <a:ext cx="4870125" cy="3176518"/>
          </a:xfrm>
          <a:prstGeom prst="rect">
            <a:avLst/>
          </a:prstGeom>
        </p:spPr>
      </p:pic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6374C0B6-CD8B-A986-67A5-4C23CA68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31" y="3550763"/>
            <a:ext cx="4873374" cy="317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BBD6A-3E58-7ED8-A86F-09046B67253A}"/>
              </a:ext>
            </a:extLst>
          </p:cNvPr>
          <p:cNvSpPr txBox="1"/>
          <p:nvPr/>
        </p:nvSpPr>
        <p:spPr>
          <a:xfrm>
            <a:off x="1556583" y="1548013"/>
            <a:ext cx="344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 + Depth sensors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533DD-ABF1-3EA9-1437-590B7CFBA129}"/>
              </a:ext>
            </a:extLst>
          </p:cNvPr>
          <p:cNvSpPr txBox="1"/>
          <p:nvPr/>
        </p:nvSpPr>
        <p:spPr>
          <a:xfrm rot="16200000">
            <a:off x="4969754" y="1661782"/>
            <a:ext cx="2468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 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8ED0-9714-DE4A-560E-92A4035D1F3A}"/>
              </a:ext>
            </a:extLst>
          </p:cNvPr>
          <p:cNvSpPr txBox="1"/>
          <p:nvPr/>
        </p:nvSpPr>
        <p:spPr>
          <a:xfrm rot="16200000">
            <a:off x="5272197" y="4949380"/>
            <a:ext cx="1863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sensor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39228-9676-E48F-9B32-A567F8F5D57F}"/>
              </a:ext>
            </a:extLst>
          </p:cNvPr>
          <p:cNvSpPr txBox="1"/>
          <p:nvPr/>
        </p:nvSpPr>
        <p:spPr>
          <a:xfrm>
            <a:off x="448934" y="448219"/>
            <a:ext cx="57992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State estimations of position z when different combination of sensors are used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098A0-D43A-0956-9E8D-9D0F6D8DF034}"/>
              </a:ext>
            </a:extLst>
          </p:cNvPr>
          <p:cNvSpPr txBox="1"/>
          <p:nvPr/>
        </p:nvSpPr>
        <p:spPr>
          <a:xfrm>
            <a:off x="684603" y="5067352"/>
            <a:ext cx="532792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Measurements from the sensors: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IMU: ax, ay, </a:t>
            </a:r>
            <a:r>
              <a:rPr lang="en-US" sz="2000" err="1">
                <a:latin typeface="Tahoma"/>
                <a:ea typeface="Tahoma"/>
                <a:cs typeface="Tahoma"/>
              </a:rPr>
              <a:t>az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DVL: </a:t>
            </a:r>
            <a:r>
              <a:rPr lang="en-US" sz="2000" err="1">
                <a:latin typeface="Tahoma"/>
                <a:ea typeface="Tahoma"/>
                <a:cs typeface="Tahoma"/>
              </a:rPr>
              <a:t>vx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Depth: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1E1DA-BFFA-8C27-EF49-5DD7EF688550}"/>
              </a:ext>
            </a:extLst>
          </p:cNvPr>
          <p:cNvSpPr txBox="1"/>
          <p:nvPr/>
        </p:nvSpPr>
        <p:spPr>
          <a:xfrm>
            <a:off x="6686336" y="3865436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Huge drift in the state estimation due to accumulated error from the double time integration of </a:t>
            </a:r>
            <a:r>
              <a:rPr lang="en-US" err="1">
                <a:latin typeface="Tahoma"/>
                <a:ea typeface="Tahoma"/>
                <a:cs typeface="Tahoma"/>
              </a:rPr>
              <a:t>az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1237D-2643-4C07-F431-575FE634AB2B}"/>
              </a:ext>
            </a:extLst>
          </p:cNvPr>
          <p:cNvSpPr txBox="1"/>
          <p:nvPr/>
        </p:nvSpPr>
        <p:spPr>
          <a:xfrm>
            <a:off x="6686336" y="550343"/>
            <a:ext cx="34425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A much smaller drift in the state estimation due to DVL sensor providing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 measurements which require only single time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B1511-A565-9DA2-F72B-22042ED3092A}"/>
              </a:ext>
            </a:extLst>
          </p:cNvPr>
          <p:cNvSpPr txBox="1"/>
          <p:nvPr/>
        </p:nvSpPr>
        <p:spPr>
          <a:xfrm>
            <a:off x="1163800" y="2082198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The state estimation track readings of the depth sensor closely as it provides direct z measurements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48903-B93C-B9C0-A5BF-4A3F367C1034}"/>
              </a:ext>
            </a:extLst>
          </p:cNvPr>
          <p:cNvSpPr txBox="1"/>
          <p:nvPr/>
        </p:nvSpPr>
        <p:spPr>
          <a:xfrm>
            <a:off x="519635" y="1147374"/>
            <a:ext cx="5327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 line = estimated depth</a:t>
            </a:r>
            <a:r>
              <a:rPr lang="en-US" sz="1600">
                <a:latin typeface="Tahoma"/>
                <a:ea typeface="Tahoma"/>
                <a:cs typeface="Tahoma"/>
              </a:rPr>
              <a:t>; </a:t>
            </a:r>
            <a:r>
              <a:rPr lang="en-US" sz="1600">
                <a:solidFill>
                  <a:srgbClr val="002060"/>
                </a:solidFill>
                <a:latin typeface="Tahoma"/>
                <a:ea typeface="Tahoma"/>
                <a:cs typeface="Tahoma"/>
              </a:rPr>
              <a:t>Blue line = actual depth</a:t>
            </a:r>
          </a:p>
        </p:txBody>
      </p:sp>
    </p:spTree>
    <p:extLst>
      <p:ext uri="{BB962C8B-B14F-4D97-AF65-F5344CB8AC3E}">
        <p14:creationId xmlns:p14="http://schemas.microsoft.com/office/powerpoint/2010/main" val="868058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219D-4414-E1AA-D86A-5C5E08DC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5A9F7B-23EB-C6F2-509F-0F10037B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1" y="0"/>
            <a:ext cx="1083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0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BD4-901F-6915-B10A-861A73F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F29DF-B25B-1073-4EC6-2650C5E3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3F05-CE8A-107F-03E3-E272893DF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93EB-0807-97F5-E92A-419DE2E7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23E72-7298-C40A-FC19-70B4FA9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8466C55-DAFA-0641-D1B8-4934F91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62846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8A6-D186-624F-A321-2F28C2AB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9638-65E8-9A3A-65C9-A864542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D674-EAFE-9EBF-E47B-112E3631B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AB1762-C239-83C6-821C-7B677849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3" y="552687"/>
            <a:ext cx="812906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1B7-E586-3B0E-91F1-8440AAF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2CF5-34F6-A5AE-24D6-8EBB4B32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DEA5-DD71-A242-1736-1BF44F023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E00F8B-5F30-7BD9-0213-2E3B958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85" y="294640"/>
            <a:ext cx="908410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C110-8834-4FEC-B7DD-FDFCA71E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8" name="Picture 7" descr="A red and black boat on a sandy beach&#10;&#10;Description automatically generated">
            <a:extLst>
              <a:ext uri="{FF2B5EF4-FFF2-40B4-BE49-F238E27FC236}">
                <a16:creationId xmlns:a16="http://schemas.microsoft.com/office/drawing/2014/main" id="{CE00D0D8-BD5C-7E7F-EC57-5225EF80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501262"/>
            <a:ext cx="6096000" cy="379451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FF4EC9-88BB-1973-62A1-8D690621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498722"/>
            <a:ext cx="5854871" cy="4582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8E6FD-8B31-521A-7D4F-F9AA00DA298C}"/>
              </a:ext>
            </a:extLst>
          </p:cNvPr>
          <p:cNvSpPr txBox="1"/>
          <p:nvPr/>
        </p:nvSpPr>
        <p:spPr>
          <a:xfrm>
            <a:off x="568959" y="619760"/>
            <a:ext cx="57602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With camera and depth camera sensors</a:t>
            </a:r>
          </a:p>
        </p:txBody>
      </p:sp>
    </p:spTree>
    <p:extLst>
      <p:ext uri="{BB962C8B-B14F-4D97-AF65-F5344CB8AC3E}">
        <p14:creationId xmlns:p14="http://schemas.microsoft.com/office/powerpoint/2010/main" val="2637216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2B96-A9C3-B0E5-BF7D-1DFFB763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74" y="879894"/>
            <a:ext cx="9416071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Marine Simulator Control (</a:t>
            </a:r>
            <a:r>
              <a:rPr lang="en-US" err="1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marsim_control</a:t>
            </a:r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) package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077CC-68A6-B10A-7435-286E11EC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E1D9A-C6DB-F5B7-FA36-2E054D31A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Package where control-related source code will be placed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Common scripts where common functions are placed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marsim_control/bluerov2_utils.py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marsim_control/marsim_utils.py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Control scripts for BlueROV2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Two types of control commands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_control: a target position is given as command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</a:t>
            </a:r>
            <a:r>
              <a:rPr lang="en-US" err="1">
                <a:latin typeface="Tahoma"/>
                <a:ea typeface="Tahoma"/>
                <a:cs typeface="Tahoma"/>
              </a:rPr>
              <a:t>reqcontrol</a:t>
            </a:r>
            <a:r>
              <a:rPr lang="en-US" dirty="0">
                <a:latin typeface="Tahoma"/>
                <a:ea typeface="Tahoma"/>
                <a:cs typeface="Tahoma"/>
              </a:rPr>
              <a:t>: a target change in position is given as command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Z position control: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scripts/bluerov2_pid_pose_z_reqcontrol.py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T1 to T4 are set to None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X, Y and Yaw control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T5 and T6 are set to None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655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1915-55C9-696C-08E5-1A0CC31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2" y="879894"/>
            <a:ext cx="10594423" cy="692957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BlueROV2 thruster control configuration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82C98-EABA-0F0F-EE0B-3838D8C2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AF747-89D0-8B17-2848-5AC865F87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070" y="1946996"/>
            <a:ext cx="10594844" cy="4220595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For thruster control, the BlueROV2 has: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12 State vector components: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Position (x, y, z)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 (roll, pitch, yaw)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vx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Angular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ωx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>
              <a:buFontTx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6 input vector components: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Commands for 6 thrusters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marL="323850" indent="-323850"/>
            <a:endParaRPr lang="en-US"/>
          </a:p>
        </p:txBody>
      </p:sp>
      <p:pic>
        <p:nvPicPr>
          <p:cNvPr id="5" name="Picture 4" descr="A blue and black machine&#10;&#10;Description automatically generated">
            <a:extLst>
              <a:ext uri="{FF2B5EF4-FFF2-40B4-BE49-F238E27FC236}">
                <a16:creationId xmlns:a16="http://schemas.microsoft.com/office/drawing/2014/main" id="{9CCA894C-F88A-23D7-0911-C53D032A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1" y="2310942"/>
            <a:ext cx="3159760" cy="27203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BFC2DC-C4F7-0B47-2EEB-93BB40996217}"/>
              </a:ext>
            </a:extLst>
          </p:cNvPr>
          <p:cNvCxnSpPr/>
          <p:nvPr/>
        </p:nvCxnSpPr>
        <p:spPr>
          <a:xfrm flipH="1" flipV="1">
            <a:off x="9661814" y="1946564"/>
            <a:ext cx="12122" cy="1475509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74DFD0-B22B-29D0-DAF1-C0672678C6E1}"/>
              </a:ext>
            </a:extLst>
          </p:cNvPr>
          <p:cNvCxnSpPr>
            <a:cxnSpLocks/>
          </p:cNvCxnSpPr>
          <p:nvPr/>
        </p:nvCxnSpPr>
        <p:spPr>
          <a:xfrm flipH="1">
            <a:off x="7748156" y="3387436"/>
            <a:ext cx="1943098" cy="1070263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23CB3-723E-3ED5-18BC-A10DE25C67F7}"/>
              </a:ext>
            </a:extLst>
          </p:cNvPr>
          <p:cNvCxnSpPr>
            <a:cxnSpLocks/>
          </p:cNvCxnSpPr>
          <p:nvPr/>
        </p:nvCxnSpPr>
        <p:spPr>
          <a:xfrm>
            <a:off x="9647958" y="3378776"/>
            <a:ext cx="1711037" cy="161578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D652E-AEAE-2A86-0541-F35F149FC979}"/>
              </a:ext>
            </a:extLst>
          </p:cNvPr>
          <p:cNvSpPr txBox="1"/>
          <p:nvPr/>
        </p:nvSpPr>
        <p:spPr>
          <a:xfrm>
            <a:off x="9256568" y="1714500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6E097-A847-3F4B-5D75-D4167E10DD10}"/>
              </a:ext>
            </a:extLst>
          </p:cNvPr>
          <p:cNvSpPr txBox="1"/>
          <p:nvPr/>
        </p:nvSpPr>
        <p:spPr>
          <a:xfrm>
            <a:off x="7429499" y="4338204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F4DB-A423-1F9B-5055-65D06B970885}"/>
              </a:ext>
            </a:extLst>
          </p:cNvPr>
          <p:cNvSpPr txBox="1"/>
          <p:nvPr/>
        </p:nvSpPr>
        <p:spPr>
          <a:xfrm>
            <a:off x="11213521" y="4901045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4D233-A03D-1147-82A1-F11E1AC87C23}"/>
              </a:ext>
            </a:extLst>
          </p:cNvPr>
          <p:cNvSpPr/>
          <p:nvPr/>
        </p:nvSpPr>
        <p:spPr>
          <a:xfrm>
            <a:off x="5853544" y="4571999"/>
            <a:ext cx="969817" cy="1056409"/>
          </a:xfrm>
          <a:prstGeom prst="rect">
            <a:avLst/>
          </a:prstGeom>
          <a:solidFill>
            <a:srgbClr val="9BBFE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DBC76-5C71-AA8E-53E8-625DCEE8FCD3}"/>
              </a:ext>
            </a:extLst>
          </p:cNvPr>
          <p:cNvCxnSpPr>
            <a:cxnSpLocks/>
          </p:cNvCxnSpPr>
          <p:nvPr/>
        </p:nvCxnSpPr>
        <p:spPr>
          <a:xfrm flipV="1">
            <a:off x="6651913" y="4423063"/>
            <a:ext cx="334241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A5E7C-C00A-585A-0F47-3341CD7AF9FF}"/>
              </a:ext>
            </a:extLst>
          </p:cNvPr>
          <p:cNvCxnSpPr>
            <a:cxnSpLocks/>
          </p:cNvCxnSpPr>
          <p:nvPr/>
        </p:nvCxnSpPr>
        <p:spPr>
          <a:xfrm>
            <a:off x="6651913" y="5482936"/>
            <a:ext cx="33424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51BE0-4763-4573-2101-A0C760FBCD7A}"/>
              </a:ext>
            </a:extLst>
          </p:cNvPr>
          <p:cNvCxnSpPr>
            <a:cxnSpLocks/>
          </p:cNvCxnSpPr>
          <p:nvPr/>
        </p:nvCxnSpPr>
        <p:spPr>
          <a:xfrm flipH="1" flipV="1">
            <a:off x="5678632" y="4423063"/>
            <a:ext cx="358486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F81000-33D1-06C1-B460-23C81987D971}"/>
              </a:ext>
            </a:extLst>
          </p:cNvPr>
          <p:cNvCxnSpPr>
            <a:cxnSpLocks/>
          </p:cNvCxnSpPr>
          <p:nvPr/>
        </p:nvCxnSpPr>
        <p:spPr>
          <a:xfrm flipH="1">
            <a:off x="5704608" y="5482935"/>
            <a:ext cx="33251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C4B7D2-B9E2-8084-F4ED-45A47EAE85A4}"/>
              </a:ext>
            </a:extLst>
          </p:cNvPr>
          <p:cNvSpPr txBox="1"/>
          <p:nvPr/>
        </p:nvSpPr>
        <p:spPr>
          <a:xfrm>
            <a:off x="5316681" y="4191000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1EE6A-1CD7-95EA-8B18-E5B94DF47515}"/>
              </a:ext>
            </a:extLst>
          </p:cNvPr>
          <p:cNvSpPr txBox="1"/>
          <p:nvPr/>
        </p:nvSpPr>
        <p:spPr>
          <a:xfrm>
            <a:off x="6823362" y="4130386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088A-9AA3-4593-8B39-91974D612AA9}"/>
              </a:ext>
            </a:extLst>
          </p:cNvPr>
          <p:cNvSpPr txBox="1"/>
          <p:nvPr/>
        </p:nvSpPr>
        <p:spPr>
          <a:xfrm>
            <a:off x="5316680" y="563706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78D54-5D94-7372-E95D-D744B7E65512}"/>
              </a:ext>
            </a:extLst>
          </p:cNvPr>
          <p:cNvSpPr txBox="1"/>
          <p:nvPr/>
        </p:nvSpPr>
        <p:spPr>
          <a:xfrm>
            <a:off x="6883975" y="5714998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FC93E-8DC8-AAD8-A4AF-55648C7A4919}"/>
              </a:ext>
            </a:extLst>
          </p:cNvPr>
          <p:cNvCxnSpPr>
            <a:cxnSpLocks/>
          </p:cNvCxnSpPr>
          <p:nvPr/>
        </p:nvCxnSpPr>
        <p:spPr>
          <a:xfrm flipV="1">
            <a:off x="6331525" y="4007426"/>
            <a:ext cx="5198" cy="1111827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DFEC0E-1A76-7921-14FD-355D8DEA79DF}"/>
              </a:ext>
            </a:extLst>
          </p:cNvPr>
          <p:cNvCxnSpPr>
            <a:cxnSpLocks/>
          </p:cNvCxnSpPr>
          <p:nvPr/>
        </p:nvCxnSpPr>
        <p:spPr>
          <a:xfrm flipH="1">
            <a:off x="5280312" y="5110593"/>
            <a:ext cx="1077189" cy="519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ADAE3E-24BA-9C00-406F-FB7B8ECCF26A}"/>
              </a:ext>
            </a:extLst>
          </p:cNvPr>
          <p:cNvSpPr txBox="1"/>
          <p:nvPr/>
        </p:nvSpPr>
        <p:spPr>
          <a:xfrm>
            <a:off x="5931476" y="3688771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35614E-D380-F087-ECCC-66873DA4137E}"/>
              </a:ext>
            </a:extLst>
          </p:cNvPr>
          <p:cNvSpPr txBox="1"/>
          <p:nvPr/>
        </p:nvSpPr>
        <p:spPr>
          <a:xfrm>
            <a:off x="4987635" y="4987636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2D100-E002-1DB1-15EF-E60744D3E811}"/>
              </a:ext>
            </a:extLst>
          </p:cNvPr>
          <p:cNvSpPr txBox="1"/>
          <p:nvPr/>
        </p:nvSpPr>
        <p:spPr>
          <a:xfrm>
            <a:off x="6373088" y="5126179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E7563-7B97-E582-8CE2-48C1FE1EDFB5}"/>
              </a:ext>
            </a:extLst>
          </p:cNvPr>
          <p:cNvSpPr txBox="1"/>
          <p:nvPr/>
        </p:nvSpPr>
        <p:spPr>
          <a:xfrm>
            <a:off x="5888179" y="513483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376AAE-7BF8-4703-6EFC-9FDD33608C1F}"/>
              </a:ext>
            </a:extLst>
          </p:cNvPr>
          <p:cNvSpPr/>
          <p:nvPr/>
        </p:nvSpPr>
        <p:spPr>
          <a:xfrm>
            <a:off x="6483621" y="5029403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3F89E3-28B7-AD03-ABAA-20FBA01B1A47}"/>
              </a:ext>
            </a:extLst>
          </p:cNvPr>
          <p:cNvSpPr/>
          <p:nvPr/>
        </p:nvSpPr>
        <p:spPr>
          <a:xfrm>
            <a:off x="6016030" y="5020744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11607F-733A-1E18-7B2E-17379181BCBF}"/>
              </a:ext>
            </a:extLst>
          </p:cNvPr>
          <p:cNvSpPr txBox="1"/>
          <p:nvPr/>
        </p:nvSpPr>
        <p:spPr>
          <a:xfrm>
            <a:off x="4866408" y="5974771"/>
            <a:ext cx="3238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Z-axis pointing out of the paper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69214-1885-635A-230E-B65CD320B91C}"/>
              </a:ext>
            </a:extLst>
          </p:cNvPr>
          <p:cNvSpPr txBox="1"/>
          <p:nvPr/>
        </p:nvSpPr>
        <p:spPr>
          <a:xfrm>
            <a:off x="1425625" y="5393452"/>
            <a:ext cx="32384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Positive thrust for T5 and T6 is pointing upwards, i.e., pushes the ROV downwards</a:t>
            </a:r>
          </a:p>
        </p:txBody>
      </p:sp>
    </p:spTree>
    <p:extLst>
      <p:ext uri="{BB962C8B-B14F-4D97-AF65-F5344CB8AC3E}">
        <p14:creationId xmlns:p14="http://schemas.microsoft.com/office/powerpoint/2010/main" val="2084842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8473E-651C-08A2-B058-E7C826C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29F0235B-2DAA-1EDE-544C-E63BE65C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1" y="0"/>
            <a:ext cx="105974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507EF-63D0-3725-5C40-6E222C0EE356}"/>
              </a:ext>
            </a:extLst>
          </p:cNvPr>
          <p:cNvSpPr txBox="1"/>
          <p:nvPr/>
        </p:nvSpPr>
        <p:spPr>
          <a:xfrm>
            <a:off x="1555318" y="805782"/>
            <a:ext cx="49986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PID depth control: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Target z coordinate is provided as command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Going from –92 m to –90 m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scripts/bluerov2_pid_pose_z_reqcontrol.py also performs the same task except that a requested displacement in z in provided as command</a:t>
            </a:r>
          </a:p>
        </p:txBody>
      </p:sp>
    </p:spTree>
    <p:extLst>
      <p:ext uri="{BB962C8B-B14F-4D97-AF65-F5344CB8AC3E}">
        <p14:creationId xmlns:p14="http://schemas.microsoft.com/office/powerpoint/2010/main" val="64258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Planned updates for MARSIM v1.2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Add action servers for Bluerov2 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Add EKF with imu, </a:t>
            </a:r>
            <a:r>
              <a:rPr lang="en-US" dirty="0" err="1">
                <a:latin typeface="Tahoma"/>
                <a:ea typeface="Tahoma"/>
                <a:cs typeface="Tahoma"/>
              </a:rPr>
              <a:t>dvl</a:t>
            </a:r>
            <a:r>
              <a:rPr lang="en-US" dirty="0">
                <a:latin typeface="Tahoma"/>
                <a:ea typeface="Tahoma"/>
                <a:cs typeface="Tahoma"/>
              </a:rPr>
              <a:t> and depth sensors for models/</a:t>
            </a:r>
            <a:r>
              <a:rPr lang="en-US" dirty="0" err="1">
                <a:latin typeface="Tahoma"/>
                <a:ea typeface="Tahoma"/>
                <a:cs typeface="Tahoma"/>
              </a:rPr>
              <a:t>sst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39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3FD8E-CD05-DAC2-84DD-8D4F95F8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B24D-9031-7BDD-65EC-3C42E0FCBEB5}"/>
              </a:ext>
            </a:extLst>
          </p:cNvPr>
          <p:cNvSpPr txBox="1"/>
          <p:nvPr/>
        </p:nvSpPr>
        <p:spPr>
          <a:xfrm>
            <a:off x="601433" y="1102039"/>
            <a:ext cx="46176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PID x, y and yaw control:</a:t>
            </a:r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Uses state machines</a:t>
            </a:r>
            <a:endParaRPr lang="en-US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Rotate to required yaw heading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Move forward to request x and y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Rotate to final requested yaw heading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B65CD-73B1-D62D-C7F8-B9BFBD0E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74" y="1916784"/>
            <a:ext cx="5530392" cy="34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4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Planned updates for MARSIM v1.3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Separate the documentation ppt into the different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2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06342" y="3065164"/>
            <a:ext cx="6183395" cy="72461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attention!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5EAF-73D6-491E-A646-149CCD8F6C0B}" type="datetime4">
              <a:rPr lang="en-US" smtClean="0">
                <a:latin typeface="+mj-lt"/>
              </a:rPr>
              <a:t>October 31, 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EEEF-0D57-856B-6D96-5443C7B9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Agenda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F6A-2D24-BA60-4E63-0B5FAFD2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E4D7-0346-35B6-AA1B-45E9D799B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Engine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 2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Gazebo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Gazebo (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Control (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571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7A57-E61D-9C99-ADD6-DD726E4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Engine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2C34-C2DB-7237-5D6F-9FC8545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10/31/2024</a:t>
            </a:fld>
            <a:endParaRPr lang="en-US" noProof="0"/>
          </a:p>
        </p:txBody>
      </p:sp>
      <p:pic>
        <p:nvPicPr>
          <p:cNvPr id="7" name="Picture Placeholder 6" descr="A diagram of a docker host&#10;&#10;Description automatically generated">
            <a:extLst>
              <a:ext uri="{FF2B5EF4-FFF2-40B4-BE49-F238E27FC236}">
                <a16:creationId xmlns:a16="http://schemas.microsoft.com/office/drawing/2014/main" id="{60CBE3F8-1C82-CF96-32C1-2424CC74BE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19"/>
          <a:stretch/>
        </p:blipFill>
        <p:spPr>
          <a:xfrm>
            <a:off x="6947139" y="3735052"/>
            <a:ext cx="4583585" cy="24049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8005D-C174-6545-4100-515FCF9E8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Open-source containerization tool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container: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Run-time environment with the applications to be run and their dependencies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image: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Standalone and executable file that is used to create the container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Contains all files required (application, libraries, dependencies, etc.)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Sharable and portable</a:t>
            </a:r>
            <a:endParaRPr lang="en-US"/>
          </a:p>
          <a:p>
            <a:pPr lvl="1">
              <a:buFont typeface="Courier New"/>
              <a:buChar char="o"/>
            </a:pPr>
            <a:endParaRPr lang="en-US"/>
          </a:p>
          <a:p>
            <a:pPr marL="323850" indent="-323850">
              <a:buFontTx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04DD-7096-A4FA-0C50-92FFE249BF77}"/>
              </a:ext>
            </a:extLst>
          </p:cNvPr>
          <p:cNvSpPr txBox="1"/>
          <p:nvPr/>
        </p:nvSpPr>
        <p:spPr>
          <a:xfrm>
            <a:off x="6948426" y="6143293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https://docs.docker.com/guides/docker-overview/#docker-architecture</a:t>
            </a:r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9F8A923-7539-50AF-4B70-08C6B49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62" y="613464"/>
            <a:ext cx="3578166" cy="279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18D6C-0CD9-54A0-EB70-80FA6D709C36}"/>
              </a:ext>
            </a:extLst>
          </p:cNvPr>
          <p:cNvSpPr txBox="1"/>
          <p:nvPr/>
        </p:nvSpPr>
        <p:spPr>
          <a:xfrm>
            <a:off x="6948425" y="3425972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https://www.docker.com/resources/what-container/</a:t>
            </a:r>
          </a:p>
        </p:txBody>
      </p:sp>
    </p:spTree>
    <p:extLst>
      <p:ext uri="{BB962C8B-B14F-4D97-AF65-F5344CB8AC3E}">
        <p14:creationId xmlns:p14="http://schemas.microsoft.com/office/powerpoint/2010/main" val="147670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905-B6F5-77B2-DDE0-F7128F5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workflow process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F37B9-C6D1-3FFA-16F5-414A5FEA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B303-B540-6973-82B7-5FC64C671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277897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1: </a:t>
            </a:r>
            <a:r>
              <a:rPr lang="en-US" sz="2400">
                <a:latin typeface="Tahoma"/>
                <a:ea typeface="Tahoma"/>
                <a:cs typeface="Tahoma"/>
              </a:rPr>
              <a:t>Build the Docker image (</a:t>
            </a:r>
            <a:r>
              <a:rPr lang="en-US" sz="2400" err="1">
                <a:latin typeface="Tahoma"/>
                <a:ea typeface="Tahoma"/>
                <a:cs typeface="Tahoma"/>
              </a:rPr>
              <a:t>Dockerfile</a:t>
            </a:r>
            <a:r>
              <a:rPr lang="en-US" sz="2400">
                <a:latin typeface="Tahoma"/>
                <a:ea typeface="Tahoma"/>
                <a:cs typeface="Tahoma"/>
              </a:rPr>
              <a:t>)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Use a </a:t>
            </a:r>
            <a:r>
              <a:rPr lang="en-US" sz="1600" err="1">
                <a:latin typeface="Tahoma"/>
                <a:ea typeface="Tahoma"/>
                <a:cs typeface="Tahoma"/>
              </a:rPr>
              <a:t>Dockerfile</a:t>
            </a:r>
            <a:r>
              <a:rPr lang="en-US" sz="1600">
                <a:latin typeface="Tahoma"/>
                <a:ea typeface="Tahoma"/>
                <a:cs typeface="Tahoma"/>
              </a:rPr>
              <a:t> for easier </a:t>
            </a:r>
            <a:r>
              <a:rPr lang="en-US" sz="1600" err="1">
                <a:latin typeface="Tahoma"/>
                <a:ea typeface="Tahoma"/>
                <a:cs typeface="Tahoma"/>
              </a:rPr>
              <a:t>defintion</a:t>
            </a:r>
            <a:r>
              <a:rPr lang="en-US" sz="1600">
                <a:latin typeface="Tahoma"/>
                <a:ea typeface="Tahoma"/>
                <a:cs typeface="Tahoma"/>
              </a:rPr>
              <a:t> of the image to be built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2: </a:t>
            </a:r>
            <a:r>
              <a:rPr lang="en-US" sz="2400">
                <a:latin typeface="Tahoma"/>
                <a:ea typeface="Tahoma"/>
                <a:cs typeface="Tahoma"/>
              </a:rPr>
              <a:t>Load the Docker image as a container (load_dock.sh)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This is the main terminal of the container. Exiting from this terminal will unload the container.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No files will be saved in the container upon unloading.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Load and use a share volume from the host machine for saving work files.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3: </a:t>
            </a:r>
            <a:r>
              <a:rPr lang="en-US" sz="2400">
                <a:latin typeface="Tahoma"/>
                <a:ea typeface="Tahoma"/>
                <a:cs typeface="Tahoma"/>
              </a:rPr>
              <a:t>Access the running Docker container if more additional terminals are required (access_cont.sh)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4: </a:t>
            </a:r>
            <a:r>
              <a:rPr lang="en-US" sz="2400">
                <a:latin typeface="Tahoma"/>
                <a:ea typeface="Tahoma"/>
                <a:cs typeface="Tahoma"/>
              </a:rPr>
              <a:t>Exit from the container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Exiting from the main terminal will unload the container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849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51E-8B40-040C-FDA3-5747411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DockerFile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C89AF-76F6-F3A7-E08D-3B4F795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10/31/2024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729F-1C98-3910-CC0D-E4C8BDC79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Base image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Example: </a:t>
            </a:r>
            <a:r>
              <a:rPr lang="en-US" sz="1600" dirty="0" err="1">
                <a:latin typeface="Tahoma"/>
                <a:ea typeface="Tahoma"/>
                <a:cs typeface="Tahoma"/>
              </a:rPr>
              <a:t>nvidia</a:t>
            </a:r>
            <a:r>
              <a:rPr lang="en-US" sz="1600" dirty="0">
                <a:latin typeface="Tahoma"/>
                <a:ea typeface="Tahoma"/>
                <a:cs typeface="Tahoma"/>
              </a:rPr>
              <a:t>/cuda:12.6.1-base-ubuntu24.04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  <a:hlinkClick r:id="rId2"/>
              </a:rPr>
              <a:t>https://hub.docker.com/r/nvidia/cuda</a:t>
            </a:r>
            <a:endParaRPr lang="en-US" dirty="0">
              <a:hlinkClick r:id="rId2"/>
            </a:endParaRP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Reason: I am using a laptop that has NVIDIA RTX 2000 Ada. The Cuda base image has already many of the required graphics drivers pre-installed and configured.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Install packages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Sudo not required; the build process runs in root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Install ROS 2 jazzy, Gazebo harmonic, Gazebo/ROS pairing,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ROS 2 tools and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tools</a:t>
            </a:r>
            <a:endParaRPr lang="en-US" sz="1600" dirty="0"/>
          </a:p>
          <a:p>
            <a:pPr marL="323850" indent="-323850"/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FA1C65-0820-3165-24DC-D1B944E7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53" y="1008884"/>
            <a:ext cx="5137785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S – RGB - 3 oktober 2017">
      <a:dk1>
        <a:srgbClr val="050F41"/>
      </a:dk1>
      <a:lt1>
        <a:srgbClr val="F0ECE3"/>
      </a:lt1>
      <a:dk2>
        <a:srgbClr val="000000"/>
      </a:dk2>
      <a:lt2>
        <a:srgbClr val="FFFFFF"/>
      </a:lt2>
      <a:accent1>
        <a:srgbClr val="EB5F0A"/>
      </a:accent1>
      <a:accent2>
        <a:srgbClr val="0A3CA0"/>
      </a:accent2>
      <a:accent3>
        <a:srgbClr val="AAC8F0"/>
      </a:accent3>
      <a:accent4>
        <a:srgbClr val="F09600"/>
      </a:accent4>
      <a:accent5>
        <a:srgbClr val="AE937D"/>
      </a:accent5>
      <a:accent6>
        <a:srgbClr val="641E14"/>
      </a:accent6>
      <a:hlink>
        <a:srgbClr val="0A3CA0"/>
      </a:hlink>
      <a:folHlink>
        <a:srgbClr val="C8460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04c83-68b5-46ae-afc4-bc12ac8daa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55B0198E9449B0BBE2244DE63A06" ma:contentTypeVersion="17" ma:contentTypeDescription="Create a new document." ma:contentTypeScope="" ma:versionID="dffad706b27c555083428e8f203c9ebd">
  <xsd:schema xmlns:xsd="http://www.w3.org/2001/XMLSchema" xmlns:xs="http://www.w3.org/2001/XMLSchema" xmlns:p="http://schemas.microsoft.com/office/2006/metadata/properties" xmlns:ns3="c1804c83-68b5-46ae-afc4-bc12ac8daa1c" xmlns:ns4="a938fa49-c29e-4540-a581-1c43a332b2f8" targetNamespace="http://schemas.microsoft.com/office/2006/metadata/properties" ma:root="true" ma:fieldsID="b69a4ab9bf4c78ec54d087300f5c4813" ns3:_="" ns4:_="">
    <xsd:import namespace="c1804c83-68b5-46ae-afc4-bc12ac8daa1c"/>
    <xsd:import namespace="a938fa49-c29e-4540-a581-1c43a332b2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04c83-68b5-46ae-afc4-bc12ac8d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8fa49-c29e-4540-a581-1c43a332b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4FE4E2-0E5A-4B88-A353-9D11605315AE}">
  <ds:schemaRefs>
    <ds:schemaRef ds:uri="a938fa49-c29e-4540-a581-1c43a332b2f8"/>
    <ds:schemaRef ds:uri="c1804c83-68b5-46ae-afc4-bc12ac8daa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4D0432-ABCC-4325-B4AE-FD0B1B2645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E33CDF-C2E8-491D-A44C-739FEB157EC6}">
  <ds:schemaRefs>
    <ds:schemaRef ds:uri="a938fa49-c29e-4540-a581-1c43a332b2f8"/>
    <ds:schemaRef ds:uri="c1804c83-68b5-46ae-afc4-bc12ac8daa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Office-tema</vt:lpstr>
      <vt:lpstr> Welcome to Stavanger/Norway   University of Stavanger  uis.no </vt:lpstr>
      <vt:lpstr>Updates from MARSIM v1.1</vt:lpstr>
      <vt:lpstr>Corrected DVL sensor mounting</vt:lpstr>
      <vt:lpstr>Updated scripts/bluerov2_pid_pose_z_control.py</vt:lpstr>
      <vt:lpstr>Planned updates for MARSIM v1.2</vt:lpstr>
      <vt:lpstr>Agenda</vt:lpstr>
      <vt:lpstr>Docker Engine</vt:lpstr>
      <vt:lpstr>Docker workflow process</vt:lpstr>
      <vt:lpstr>DockerFile</vt:lpstr>
      <vt:lpstr>Load and run Docker container</vt:lpstr>
      <vt:lpstr>Some notes on load_dock.sh</vt:lpstr>
      <vt:lpstr>Robot Operating System 2 (ROS 2)</vt:lpstr>
      <vt:lpstr>ROS 2 architecture </vt:lpstr>
      <vt:lpstr>ROS 2 vs ROS 1</vt:lpstr>
      <vt:lpstr>Components of ROS 2</vt:lpstr>
      <vt:lpstr>The computational graph</vt:lpstr>
      <vt:lpstr>ROS 2 workspace</vt:lpstr>
      <vt:lpstr>CMakeList.txt and package.xml</vt:lpstr>
      <vt:lpstr>Rviz2</vt:lpstr>
      <vt:lpstr>Gazebo</vt:lpstr>
      <vt:lpstr>ros_gz_bridge </vt:lpstr>
      <vt:lpstr>Marine Simulator Gazebo (marsim_gazebo) package </vt:lpstr>
      <vt:lpstr>Custom-written plugins and scripts </vt:lpstr>
      <vt:lpstr>marsim1.2 ROS 2-Gazebo model </vt:lpstr>
      <vt:lpstr>Starting up the model</vt:lpstr>
      <vt:lpstr>ROS2-GZ bridge</vt:lpstr>
      <vt:lpstr>ROS 2-GZ bridge</vt:lpstr>
      <vt:lpstr>rqt_graph</vt:lpstr>
      <vt:lpstr>TF2 tree</vt:lpstr>
      <vt:lpstr>EKF – Robot Localization package</vt:lpstr>
      <vt:lpstr>EKF - Introduction</vt:lpstr>
      <vt:lpstr>EKF algorithm</vt:lpstr>
      <vt:lpstr>EKF algorithm – Robot state and measurements</vt:lpstr>
      <vt:lpstr>EKF algorithm – Prediction step</vt:lpstr>
      <vt:lpstr>EKF algorithm – Correction step</vt:lpstr>
      <vt:lpstr>EKF algorithm – Prediction step (more explanations)</vt:lpstr>
      <vt:lpstr>EKF algorithm – Prediction step (more explanations) (2)</vt:lpstr>
      <vt:lpstr>EKF algorithm – Correction step (more explanations)</vt:lpstr>
      <vt:lpstr>EKF algorithm – Correction step (more explanations)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Marine Simulator Control (marsim_control) package</vt:lpstr>
      <vt:lpstr>BlueROV2 thruster control configuration </vt:lpstr>
      <vt:lpstr>PowerPoint Presentation</vt:lpstr>
      <vt:lpstr>PowerPoint Presentation</vt:lpstr>
      <vt:lpstr>Planned updates for MARSIM v1.3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Trond Thorsen</dc:creator>
  <cp:revision>281</cp:revision>
  <dcterms:created xsi:type="dcterms:W3CDTF">2017-09-13T17:32:56Z</dcterms:created>
  <dcterms:modified xsi:type="dcterms:W3CDTF">2024-10-31T14:58:53Z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7fce66-bf2d-46b5-b59a-9f0018501bcd_Enabled">
    <vt:lpwstr>true</vt:lpwstr>
  </property>
  <property fmtid="{D5CDD505-2E9C-101B-9397-08002B2CF9AE}" pid="3" name="MSIP_Label_2b7fce66-bf2d-46b5-b59a-9f0018501bcd_SetDate">
    <vt:lpwstr>2022-09-27T06:19:42Z</vt:lpwstr>
  </property>
  <property fmtid="{D5CDD505-2E9C-101B-9397-08002B2CF9AE}" pid="4" name="MSIP_Label_2b7fce66-bf2d-46b5-b59a-9f0018501bcd_Method">
    <vt:lpwstr>Standard</vt:lpwstr>
  </property>
  <property fmtid="{D5CDD505-2E9C-101B-9397-08002B2CF9AE}" pid="5" name="MSIP_Label_2b7fce66-bf2d-46b5-b59a-9f0018501bcd_Name">
    <vt:lpwstr>s_Intern</vt:lpwstr>
  </property>
  <property fmtid="{D5CDD505-2E9C-101B-9397-08002B2CF9AE}" pid="6" name="MSIP_Label_2b7fce66-bf2d-46b5-b59a-9f0018501bcd_SiteId">
    <vt:lpwstr>f8a213d2-8f6c-400d-9e74-4e8b475316c6</vt:lpwstr>
  </property>
  <property fmtid="{D5CDD505-2E9C-101B-9397-08002B2CF9AE}" pid="7" name="MSIP_Label_2b7fce66-bf2d-46b5-b59a-9f0018501bcd_ActionId">
    <vt:lpwstr>205e46b4-d5d4-466b-a9c8-b88185aee76b</vt:lpwstr>
  </property>
  <property fmtid="{D5CDD505-2E9C-101B-9397-08002B2CF9AE}" pid="8" name="MSIP_Label_2b7fce66-bf2d-46b5-b59a-9f0018501bcd_ContentBits">
    <vt:lpwstr>0</vt:lpwstr>
  </property>
  <property fmtid="{D5CDD505-2E9C-101B-9397-08002B2CF9AE}" pid="9" name="ContentTypeId">
    <vt:lpwstr>0x010100B75955B0198E9449B0BBE2244DE63A06</vt:lpwstr>
  </property>
</Properties>
</file>